
<file path=[Content_Types].xml><?xml version="1.0" encoding="utf-8"?>
<Types xmlns="http://schemas.openxmlformats.org/package/2006/content-types">
  <Default Extension="xlsx" ContentType="application/vnd.openxmlformats-officedocument.spreadsheetml.sheet"/>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39" r:id="rId3"/>
    <p:sldId id="340" r:id="rId4"/>
    <p:sldId id="382" r:id="rId5"/>
    <p:sldId id="346" r:id="rId7"/>
    <p:sldId id="345" r:id="rId8"/>
    <p:sldId id="344" r:id="rId9"/>
    <p:sldId id="347" r:id="rId10"/>
    <p:sldId id="434" r:id="rId11"/>
    <p:sldId id="435" r:id="rId12"/>
    <p:sldId id="436" r:id="rId13"/>
    <p:sldId id="437" r:id="rId14"/>
    <p:sldId id="438" r:id="rId15"/>
    <p:sldId id="439" r:id="rId16"/>
    <p:sldId id="440" r:id="rId17"/>
    <p:sldId id="441" r:id="rId18"/>
    <p:sldId id="442" r:id="rId19"/>
    <p:sldId id="375" r:id="rId20"/>
    <p:sldId id="355" r:id="rId21"/>
    <p:sldId id="443" r:id="rId22"/>
    <p:sldId id="444" r:id="rId23"/>
    <p:sldId id="379" r:id="rId24"/>
    <p:sldId id="359" r:id="rId25"/>
    <p:sldId id="410" r:id="rId26"/>
    <p:sldId id="483" r:id="rId27"/>
    <p:sldId id="376" r:id="rId28"/>
    <p:sldId id="362" r:id="rId29"/>
    <p:sldId id="378" r:id="rId30"/>
    <p:sldId id="462" r:id="rId31"/>
    <p:sldId id="463" r:id="rId32"/>
    <p:sldId id="464" r:id="rId33"/>
    <p:sldId id="465" r:id="rId34"/>
    <p:sldId id="407" r:id="rId35"/>
    <p:sldId id="408" r:id="rId36"/>
    <p:sldId id="409" r:id="rId37"/>
    <p:sldId id="412" r:id="rId38"/>
    <p:sldId id="427" r:id="rId39"/>
    <p:sldId id="474" r:id="rId40"/>
    <p:sldId id="411" r:id="rId41"/>
    <p:sldId id="466" r:id="rId42"/>
    <p:sldId id="467" r:id="rId43"/>
    <p:sldId id="468" r:id="rId44"/>
    <p:sldId id="469" r:id="rId45"/>
    <p:sldId id="470" r:id="rId46"/>
    <p:sldId id="484" r:id="rId47"/>
    <p:sldId id="432" r:id="rId48"/>
    <p:sldId id="433" r:id="rId49"/>
  </p:sldIdLst>
  <p:sldSz cx="12192000" cy="6858000"/>
  <p:notesSz cx="6858000" cy="9144000"/>
  <p:defaultTextStyle>
    <a:defPPr>
      <a:defRPr lang="zh-CN"/>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D6F8C0"/>
    <a:srgbClr val="52C018"/>
    <a:srgbClr val="F4B183"/>
    <a:srgbClr val="F1F1F1"/>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938"/>
    <p:restoredTop sz="94660"/>
  </p:normalViewPr>
  <p:slideViewPr>
    <p:cSldViewPr snapToGrid="0" showGuides="1">
      <p:cViewPr varScale="1">
        <p:scale>
          <a:sx n="73" d="100"/>
          <a:sy n="73" d="100"/>
        </p:scale>
        <p:origin x="264" y="78"/>
      </p:cViewPr>
      <p:guideLst>
        <p:guide orient="horz" pos="2162"/>
        <p:guide pos="395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0" i="0" u="none" strike="noStrike" kern="1200" spc="0" baseline="0">
                <a:solidFill>
                  <a:schemeClr val="tx1">
                    <a:lumMod val="65000"/>
                    <a:lumOff val="35000"/>
                  </a:schemeClr>
                </a:solidFill>
                <a:latin typeface="+mn-lt"/>
                <a:ea typeface="+mn-ea"/>
                <a:cs typeface="+mn-cs"/>
              </a:defRPr>
            </a:pPr>
            <a:r>
              <a:rPr lang="en-US" altLang="zh-CN"/>
              <a:t>10</a:t>
            </a:r>
            <a:r>
              <a:rPr altLang="en-US"/>
              <a:t>月业务成绩</a:t>
            </a:r>
            <a:endParaRPr altLang="en-US"/>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李安</c:v>
                </c:pt>
              </c:strCache>
            </c:strRef>
          </c:tx>
          <c:spPr>
            <a:solidFill>
              <a:schemeClr val="accent1"/>
            </a:solidFill>
            <a:ln>
              <a:noFill/>
            </a:ln>
            <a:effectLst/>
          </c:spPr>
          <c:invertIfNegative val="0"/>
          <c:dLbls>
            <c:delete val="1"/>
          </c:dLbls>
          <c:cat>
            <c:strRef>
              <c:f>Sheet1!$A$2</c:f>
              <c:strCache>
                <c:ptCount val="1"/>
                <c:pt idx="0">
                  <c:v>学员数量</c:v>
                </c:pt>
              </c:strCache>
            </c:strRef>
          </c:cat>
          <c:val>
            <c:numRef>
              <c:f>Sheet1!$B$2</c:f>
              <c:numCache>
                <c:formatCode>General</c:formatCode>
                <c:ptCount val="1"/>
                <c:pt idx="0">
                  <c:v>32</c:v>
                </c:pt>
              </c:numCache>
            </c:numRef>
          </c:val>
        </c:ser>
        <c:ser>
          <c:idx val="1"/>
          <c:order val="1"/>
          <c:tx>
            <c:strRef>
              <c:f>Sheet1!$C$1</c:f>
              <c:strCache>
                <c:ptCount val="1"/>
                <c:pt idx="0">
                  <c:v>文小伟</c:v>
                </c:pt>
              </c:strCache>
            </c:strRef>
          </c:tx>
          <c:spPr>
            <a:solidFill>
              <a:schemeClr val="accent2"/>
            </a:solidFill>
            <a:ln>
              <a:noFill/>
            </a:ln>
            <a:effectLst/>
          </c:spPr>
          <c:invertIfNegative val="0"/>
          <c:dLbls>
            <c:delete val="1"/>
          </c:dLbls>
          <c:cat>
            <c:strRef>
              <c:f>Sheet1!$A$2</c:f>
              <c:strCache>
                <c:ptCount val="1"/>
                <c:pt idx="0">
                  <c:v>学员数量</c:v>
                </c:pt>
              </c:strCache>
            </c:strRef>
          </c:cat>
          <c:val>
            <c:numRef>
              <c:f>Sheet1!$C$2</c:f>
              <c:numCache>
                <c:formatCode>General</c:formatCode>
                <c:ptCount val="1"/>
                <c:pt idx="0">
                  <c:v>45</c:v>
                </c:pt>
              </c:numCache>
            </c:numRef>
          </c:val>
        </c:ser>
        <c:ser>
          <c:idx val="2"/>
          <c:order val="2"/>
          <c:tx>
            <c:strRef>
              <c:f>Sheet1!$D$1</c:f>
              <c:strCache>
                <c:ptCount val="1"/>
                <c:pt idx="0">
                  <c:v>孔长书</c:v>
                </c:pt>
              </c:strCache>
            </c:strRef>
          </c:tx>
          <c:spPr>
            <a:solidFill>
              <a:schemeClr val="accent3"/>
            </a:solidFill>
            <a:ln>
              <a:noFill/>
            </a:ln>
            <a:effectLst/>
          </c:spPr>
          <c:invertIfNegative val="0"/>
          <c:dLbls>
            <c:delete val="1"/>
          </c:dLbls>
          <c:cat>
            <c:strRef>
              <c:f>Sheet1!$A$2</c:f>
              <c:strCache>
                <c:ptCount val="1"/>
                <c:pt idx="0">
                  <c:v>学员数量</c:v>
                </c:pt>
              </c:strCache>
            </c:strRef>
          </c:cat>
          <c:val>
            <c:numRef>
              <c:f>Sheet1!$D$2</c:f>
              <c:numCache>
                <c:formatCode>General</c:formatCode>
                <c:ptCount val="1"/>
                <c:pt idx="0">
                  <c:v>25</c:v>
                </c:pt>
              </c:numCache>
            </c:numRef>
          </c:val>
        </c:ser>
        <c:ser>
          <c:idx val="3"/>
          <c:order val="3"/>
          <c:tx>
            <c:strRef>
              <c:f>Sheet1!$E$1</c:f>
              <c:strCache>
                <c:ptCount val="1"/>
                <c:pt idx="0">
                  <c:v>叶浩</c:v>
                </c:pt>
              </c:strCache>
            </c:strRef>
          </c:tx>
          <c:spPr>
            <a:solidFill>
              <a:schemeClr val="accent4"/>
            </a:solidFill>
            <a:ln>
              <a:noFill/>
            </a:ln>
            <a:effectLst/>
          </c:spPr>
          <c:invertIfNegative val="0"/>
          <c:dLbls>
            <c:delete val="1"/>
          </c:dLbls>
          <c:cat>
            <c:strRef>
              <c:f>Sheet1!$A$2</c:f>
              <c:strCache>
                <c:ptCount val="1"/>
                <c:pt idx="0">
                  <c:v>学员数量</c:v>
                </c:pt>
              </c:strCache>
            </c:strRef>
          </c:cat>
          <c:val>
            <c:numRef>
              <c:f>Sheet1!$E$2</c:f>
              <c:numCache>
                <c:formatCode>General</c:formatCode>
                <c:ptCount val="1"/>
                <c:pt idx="0">
                  <c:v>33</c:v>
                </c:pt>
              </c:numCache>
            </c:numRef>
          </c:val>
        </c:ser>
        <c:ser>
          <c:idx val="4"/>
          <c:order val="4"/>
          <c:tx>
            <c:strRef>
              <c:f>Sheet1!$F$1</c:f>
              <c:strCache>
                <c:ptCount val="1"/>
                <c:pt idx="0">
                  <c:v>黄思文</c:v>
                </c:pt>
              </c:strCache>
            </c:strRef>
          </c:tx>
          <c:spPr>
            <a:solidFill>
              <a:schemeClr val="accent5"/>
            </a:solidFill>
            <a:ln>
              <a:noFill/>
            </a:ln>
            <a:effectLst/>
          </c:spPr>
          <c:invertIfNegative val="0"/>
          <c:dLbls>
            <c:delete val="1"/>
          </c:dLbls>
          <c:cat>
            <c:strRef>
              <c:f>Sheet1!$A$2</c:f>
              <c:strCache>
                <c:ptCount val="1"/>
                <c:pt idx="0">
                  <c:v>学员数量</c:v>
                </c:pt>
              </c:strCache>
            </c:strRef>
          </c:cat>
          <c:val>
            <c:numRef>
              <c:f>Sheet1!$F$2</c:f>
              <c:numCache>
                <c:formatCode>General</c:formatCode>
                <c:ptCount val="1"/>
                <c:pt idx="0">
                  <c:v>30</c:v>
                </c:pt>
              </c:numCache>
            </c:numRef>
          </c:val>
        </c:ser>
        <c:dLbls>
          <c:showLegendKey val="0"/>
          <c:showVal val="0"/>
          <c:showCatName val="0"/>
          <c:showSerName val="0"/>
          <c:showPercent val="0"/>
          <c:showBubbleSize val="0"/>
        </c:dLbls>
        <c:gapWidth val="219"/>
        <c:overlap val="-27"/>
        <c:axId val="252552593"/>
        <c:axId val="440910277"/>
      </c:barChart>
      <c:catAx>
        <c:axId val="252552593"/>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440910277"/>
        <c:crosses val="autoZero"/>
        <c:auto val="1"/>
        <c:lblAlgn val="ctr"/>
        <c:lblOffset val="100"/>
        <c:noMultiLvlLbl val="0"/>
      </c:catAx>
      <c:valAx>
        <c:axId val="44091027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252552593"/>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noChangeArrowheads="1"/>
          </p:cNvSpPr>
          <p:nvPr>
            <p:ph type="hdr" sz="quarter" idx="4294967295"/>
          </p:nvPr>
        </p:nvSpPr>
        <p:spPr bwMode="auto">
          <a:xfrm>
            <a:off x="0" y="0"/>
            <a:ext cx="29702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noChangeArrowheads="1"/>
          </p:cNvSpPr>
          <p:nvPr>
            <p:ph type="dt" idx="1"/>
          </p:nvPr>
        </p:nvSpPr>
        <p:spPr bwMode="auto">
          <a:xfrm>
            <a:off x="3883025" y="0"/>
            <a:ext cx="29733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anose="020B0604020202020204" pitchFamily="34" charset="0"/>
              <a:buNone/>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2AB99B5-9777-4069-A054-EC68C0703CB0}" type="datetime1">
              <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100"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0" rtl="0" eaLnBrk="0" fontAlgn="base" latinLnBrk="0" hangingPunct="0">
              <a:lnSpc>
                <a:spcPct val="100000"/>
              </a:lnSpc>
              <a:spcBef>
                <a:spcPct val="30000"/>
              </a:spcBef>
              <a:spcAft>
                <a:spcPct val="0"/>
              </a:spcAft>
              <a:buClrTx/>
              <a:buSzTx/>
              <a:buFontTx/>
              <a:buNone/>
              <a:defRPr/>
            </a:pPr>
            <a:r>
              <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4" name="页脚占位符 5"/>
          <p:cNvSpPr>
            <a:spLocks noGrp="1" noChangeArrowheads="1"/>
          </p:cNvSpPr>
          <p:nvPr>
            <p:ph type="ftr" sz="quarter" idx="4"/>
          </p:nvPr>
        </p:nvSpPr>
        <p:spPr bwMode="auto">
          <a:xfrm>
            <a:off x="0" y="8685213"/>
            <a:ext cx="29702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noChangeArrowheads="1"/>
          </p:cNvSpPr>
          <p:nvPr>
            <p:ph type="sldNum" sz="quarter" idx="5"/>
          </p:nvPr>
        </p:nvSpPr>
        <p:spPr bwMode="auto">
          <a:xfrm>
            <a:off x="3883025" y="8685213"/>
            <a:ext cx="29733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buFont typeface="Arial" panose="020B0604020202020204" pitchFamily="34" charset="0"/>
              <a:buNone/>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93F02CA-D7D9-4643-B7B3-F2757700F479}" type="slidenum">
              <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幻灯片图像占位符 1"/>
          <p:cNvSpPr>
            <a:spLocks noGrp="1" noRot="1" noChangeAspect="1" noTextEdit="1"/>
          </p:cNvSpPr>
          <p:nvPr>
            <p:ph type="sldImg"/>
          </p:nvPr>
        </p:nvSpPr>
        <p:spPr>
          <a:ln>
            <a:solidFill>
              <a:srgbClr val="000000">
                <a:alpha val="100000"/>
              </a:srgbClr>
            </a:solidFill>
            <a:miter lim="800000"/>
          </a:ln>
        </p:spPr>
      </p:sp>
      <p:sp>
        <p:nvSpPr>
          <p:cNvPr id="8195" name="备注占位符 2"/>
          <p:cNvSpPr>
            <a:spLocks noGrp="1"/>
          </p:cNvSpPr>
          <p:nvPr>
            <p:ph type="body" idx="1"/>
          </p:nvPr>
        </p:nvSpPr>
        <p:spPr>
          <a:xfrm>
            <a:off x="2147483022" y="2147483022"/>
            <a:ext cx="0" cy="0"/>
          </a:xfrm>
          <a:prstGeom prst="rect">
            <a:avLst/>
          </a:prstGeom>
          <a:noFill/>
          <a:ln w="9525">
            <a:noFill/>
          </a:ln>
        </p:spPr>
        <p:txBody>
          <a:bodyPr/>
          <a:p>
            <a:pPr lvl="0" eaLnBrk="1" hangingPunct="1">
              <a:spcBef>
                <a:spcPct val="0"/>
              </a:spcBef>
            </a:pPr>
            <a:r>
              <a:rPr lang="zh-CN" altLang="en-US" dirty="0"/>
              <a:t>模板来自于 </a:t>
            </a:r>
            <a:r>
              <a:rPr lang="en-US" altLang="zh-CN" dirty="0"/>
              <a:t>http://docer.wps.cn</a:t>
            </a:r>
            <a:endParaRPr lang="zh-CN" altLang="en-US" dirty="0"/>
          </a:p>
        </p:txBody>
      </p:sp>
      <p:sp>
        <p:nvSpPr>
          <p:cNvPr id="8196" name="灯片编号占位符 3"/>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latin typeface="Calibri" panose="020F0502020204030204" pitchFamily="34" charset="0"/>
              </a:rPr>
            </a:fld>
            <a:endParaRPr lang="zh-CN" altLang="en-US"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幻灯片图像占位符 1"/>
          <p:cNvSpPr>
            <a:spLocks noGrp="1" noRot="1" noChangeAspect="1" noTextEdit="1"/>
          </p:cNvSpPr>
          <p:nvPr>
            <p:ph type="sldImg"/>
          </p:nvPr>
        </p:nvSpPr>
        <p:spPr/>
      </p:sp>
      <p:sp>
        <p:nvSpPr>
          <p:cNvPr id="13315" name="备注占位符 2"/>
          <p:cNvSpPr>
            <a:spLocks noGrp="1"/>
          </p:cNvSpPr>
          <p:nvPr>
            <p:ph type="body" idx="1"/>
          </p:nvPr>
        </p:nvSpPr>
        <p:spPr>
          <a:xfrm>
            <a:off x="685800" y="4400550"/>
            <a:ext cx="5486400" cy="3600450"/>
          </a:xfrm>
          <a:prstGeom prst="rect">
            <a:avLst/>
          </a:prstGeom>
          <a:noFill/>
          <a:ln w="9525">
            <a:noFill/>
          </a:ln>
        </p:spPr>
        <p:txBody>
          <a:bodyPr/>
          <a:p>
            <a:pPr lvl="0"/>
            <a:endParaRPr lang="zh-CN" altLang="en-US" i="1" dirty="0"/>
          </a:p>
        </p:txBody>
      </p:sp>
      <p:sp>
        <p:nvSpPr>
          <p:cNvPr id="13316" name="日期占位符 3"/>
          <p:cNvSpPr txBox="1">
            <a:spLocks noGrp="1"/>
          </p:cNvSpPr>
          <p:nvPr>
            <p:ph type="dt" sz="half"/>
          </p:nvPr>
        </p:nvSpPr>
        <p:spPr>
          <a:xfrm>
            <a:off x="3883025" y="0"/>
            <a:ext cx="2973388" cy="458788"/>
          </a:xfrm>
          <a:prstGeom prst="rect">
            <a:avLst/>
          </a:prstGeom>
          <a:noFill/>
          <a:ln w="9525">
            <a:noFill/>
          </a:ln>
        </p:spPr>
        <p:txBody>
          <a:bodyPr/>
          <a:p>
            <a:pPr lvl="0" algn="r" eaLnBrk="1" hangingPunct="1">
              <a:buChar char="•"/>
            </a:pPr>
            <a:fld id="{BB962C8B-B14F-4D97-AF65-F5344CB8AC3E}" type="datetime1">
              <a:rPr lang="zh-CN" altLang="en-US" dirty="0"/>
            </a:fld>
            <a:endParaRPr lang="zh-CN" altLang="en-US" sz="1200" dirty="0"/>
          </a:p>
        </p:txBody>
      </p:sp>
      <p:sp>
        <p:nvSpPr>
          <p:cNvPr id="13317" name="灯片编号占位符 4"/>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a:ln>
            <a:solidFill>
              <a:srgbClr val="000000">
                <a:alpha val="100000"/>
              </a:srgbClr>
            </a:solidFill>
            <a:miter lim="800000"/>
          </a:ln>
        </p:spPr>
      </p:sp>
      <p:sp>
        <p:nvSpPr>
          <p:cNvPr id="70659"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70660" name="灯片编号占位符 3"/>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p:sp>
      <p:sp>
        <p:nvSpPr>
          <p:cNvPr id="15363" name="备注占位符 2"/>
          <p:cNvSpPr>
            <a:spLocks noGrp="1"/>
          </p:cNvSpPr>
          <p:nvPr>
            <p:ph type="body" idx="1"/>
          </p:nvPr>
        </p:nvSpPr>
        <p:spPr>
          <a:xfrm>
            <a:off x="685800" y="4400550"/>
            <a:ext cx="5486400" cy="3600450"/>
          </a:xfrm>
          <a:prstGeom prst="rect">
            <a:avLst/>
          </a:prstGeom>
          <a:noFill/>
          <a:ln w="9525">
            <a:noFill/>
          </a:ln>
        </p:spPr>
        <p:txBody>
          <a:bodyPr/>
          <a:p>
            <a:pPr lvl="0"/>
            <a:endParaRPr lang="zh-CN" altLang="en-US" dirty="0"/>
          </a:p>
        </p:txBody>
      </p:sp>
      <p:sp>
        <p:nvSpPr>
          <p:cNvPr id="15364" name="日期占位符 3"/>
          <p:cNvSpPr txBox="1">
            <a:spLocks noGrp="1"/>
          </p:cNvSpPr>
          <p:nvPr>
            <p:ph type="dt" sz="half"/>
          </p:nvPr>
        </p:nvSpPr>
        <p:spPr>
          <a:xfrm>
            <a:off x="3883025" y="0"/>
            <a:ext cx="2973388" cy="458788"/>
          </a:xfrm>
          <a:prstGeom prst="rect">
            <a:avLst/>
          </a:prstGeom>
          <a:noFill/>
          <a:ln w="9525">
            <a:noFill/>
          </a:ln>
        </p:spPr>
        <p:txBody>
          <a:bodyPr/>
          <a:p>
            <a:pPr lvl="0" algn="r" eaLnBrk="1" hangingPunct="1">
              <a:buChar char="•"/>
            </a:pPr>
            <a:fld id="{BB962C8B-B14F-4D97-AF65-F5344CB8AC3E}" type="datetime1">
              <a:rPr lang="zh-CN" altLang="en-US" dirty="0"/>
            </a:fld>
            <a:endParaRPr lang="zh-CN" altLang="en-US" sz="1200" dirty="0"/>
          </a:p>
        </p:txBody>
      </p:sp>
      <p:sp>
        <p:nvSpPr>
          <p:cNvPr id="15365" name="灯片编号占位符 4"/>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p:sp>
      <p:sp>
        <p:nvSpPr>
          <p:cNvPr id="15363" name="备注占位符 2"/>
          <p:cNvSpPr>
            <a:spLocks noGrp="1"/>
          </p:cNvSpPr>
          <p:nvPr>
            <p:ph type="body" idx="1"/>
          </p:nvPr>
        </p:nvSpPr>
        <p:spPr>
          <a:xfrm>
            <a:off x="685800" y="4400550"/>
            <a:ext cx="5486400" cy="3600450"/>
          </a:xfrm>
          <a:prstGeom prst="rect">
            <a:avLst/>
          </a:prstGeom>
          <a:noFill/>
          <a:ln w="9525">
            <a:noFill/>
          </a:ln>
        </p:spPr>
        <p:txBody>
          <a:bodyPr/>
          <a:p>
            <a:pPr lvl="0"/>
            <a:endParaRPr lang="zh-CN" altLang="en-US" dirty="0"/>
          </a:p>
        </p:txBody>
      </p:sp>
      <p:sp>
        <p:nvSpPr>
          <p:cNvPr id="15364" name="日期占位符 3"/>
          <p:cNvSpPr txBox="1">
            <a:spLocks noGrp="1"/>
          </p:cNvSpPr>
          <p:nvPr>
            <p:ph type="dt" sz="half"/>
          </p:nvPr>
        </p:nvSpPr>
        <p:spPr>
          <a:xfrm>
            <a:off x="3883025" y="0"/>
            <a:ext cx="2973388" cy="458788"/>
          </a:xfrm>
          <a:prstGeom prst="rect">
            <a:avLst/>
          </a:prstGeom>
          <a:noFill/>
          <a:ln w="9525">
            <a:noFill/>
          </a:ln>
        </p:spPr>
        <p:txBody>
          <a:bodyPr/>
          <a:p>
            <a:pPr lvl="0" algn="r" eaLnBrk="1" hangingPunct="1">
              <a:buChar char="•"/>
            </a:pPr>
            <a:fld id="{BB962C8B-B14F-4D97-AF65-F5344CB8AC3E}" type="datetime1">
              <a:rPr lang="zh-CN" altLang="en-US" dirty="0"/>
            </a:fld>
            <a:endParaRPr lang="zh-CN" altLang="en-US" sz="1200" dirty="0"/>
          </a:p>
        </p:txBody>
      </p:sp>
      <p:sp>
        <p:nvSpPr>
          <p:cNvPr id="15365" name="灯片编号占位符 4"/>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p:sp>
      <p:sp>
        <p:nvSpPr>
          <p:cNvPr id="15363" name="备注占位符 2"/>
          <p:cNvSpPr>
            <a:spLocks noGrp="1"/>
          </p:cNvSpPr>
          <p:nvPr>
            <p:ph type="body" idx="1"/>
          </p:nvPr>
        </p:nvSpPr>
        <p:spPr>
          <a:xfrm>
            <a:off x="685800" y="4400550"/>
            <a:ext cx="5486400" cy="3600450"/>
          </a:xfrm>
          <a:prstGeom prst="rect">
            <a:avLst/>
          </a:prstGeom>
          <a:noFill/>
          <a:ln w="9525">
            <a:noFill/>
          </a:ln>
        </p:spPr>
        <p:txBody>
          <a:bodyPr/>
          <a:p>
            <a:pPr lvl="0"/>
            <a:endParaRPr lang="zh-CN" altLang="en-US" dirty="0"/>
          </a:p>
        </p:txBody>
      </p:sp>
      <p:sp>
        <p:nvSpPr>
          <p:cNvPr id="15364" name="日期占位符 3"/>
          <p:cNvSpPr txBox="1">
            <a:spLocks noGrp="1"/>
          </p:cNvSpPr>
          <p:nvPr>
            <p:ph type="dt" sz="half"/>
          </p:nvPr>
        </p:nvSpPr>
        <p:spPr>
          <a:xfrm>
            <a:off x="3883025" y="0"/>
            <a:ext cx="2973388" cy="458788"/>
          </a:xfrm>
          <a:prstGeom prst="rect">
            <a:avLst/>
          </a:prstGeom>
          <a:noFill/>
          <a:ln w="9525">
            <a:noFill/>
          </a:ln>
        </p:spPr>
        <p:txBody>
          <a:bodyPr/>
          <a:p>
            <a:pPr lvl="0" algn="r" eaLnBrk="1" hangingPunct="1">
              <a:buChar char="•"/>
            </a:pPr>
            <a:fld id="{BB962C8B-B14F-4D97-AF65-F5344CB8AC3E}" type="datetime1">
              <a:rPr lang="zh-CN" altLang="en-US" dirty="0"/>
            </a:fld>
            <a:endParaRPr lang="zh-CN" altLang="en-US" sz="1200" dirty="0"/>
          </a:p>
        </p:txBody>
      </p:sp>
      <p:sp>
        <p:nvSpPr>
          <p:cNvPr id="15365" name="灯片编号占位符 4"/>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p:sp>
      <p:sp>
        <p:nvSpPr>
          <p:cNvPr id="15363" name="备注占位符 2"/>
          <p:cNvSpPr>
            <a:spLocks noGrp="1"/>
          </p:cNvSpPr>
          <p:nvPr>
            <p:ph type="body" idx="1"/>
          </p:nvPr>
        </p:nvSpPr>
        <p:spPr>
          <a:xfrm>
            <a:off x="685800" y="4400550"/>
            <a:ext cx="5486400" cy="3600450"/>
          </a:xfrm>
          <a:prstGeom prst="rect">
            <a:avLst/>
          </a:prstGeom>
          <a:noFill/>
          <a:ln w="9525">
            <a:noFill/>
          </a:ln>
        </p:spPr>
        <p:txBody>
          <a:bodyPr/>
          <a:p>
            <a:pPr lvl="0"/>
            <a:endParaRPr lang="zh-CN" altLang="en-US" dirty="0"/>
          </a:p>
        </p:txBody>
      </p:sp>
      <p:sp>
        <p:nvSpPr>
          <p:cNvPr id="15364" name="日期占位符 3"/>
          <p:cNvSpPr txBox="1">
            <a:spLocks noGrp="1"/>
          </p:cNvSpPr>
          <p:nvPr>
            <p:ph type="dt" sz="half"/>
          </p:nvPr>
        </p:nvSpPr>
        <p:spPr>
          <a:xfrm>
            <a:off x="3883025" y="0"/>
            <a:ext cx="2973388" cy="458788"/>
          </a:xfrm>
          <a:prstGeom prst="rect">
            <a:avLst/>
          </a:prstGeom>
          <a:noFill/>
          <a:ln w="9525">
            <a:noFill/>
          </a:ln>
        </p:spPr>
        <p:txBody>
          <a:bodyPr/>
          <a:p>
            <a:pPr lvl="0" algn="r" eaLnBrk="1" hangingPunct="1">
              <a:buChar char="•"/>
            </a:pPr>
            <a:fld id="{BB962C8B-B14F-4D97-AF65-F5344CB8AC3E}" type="datetime1">
              <a:rPr lang="zh-CN" altLang="en-US" dirty="0"/>
            </a:fld>
            <a:endParaRPr lang="zh-CN" altLang="en-US" sz="1200" dirty="0"/>
          </a:p>
        </p:txBody>
      </p:sp>
      <p:sp>
        <p:nvSpPr>
          <p:cNvPr id="15365" name="灯片编号占位符 4"/>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p:sp>
      <p:sp>
        <p:nvSpPr>
          <p:cNvPr id="15363" name="备注占位符 2"/>
          <p:cNvSpPr>
            <a:spLocks noGrp="1"/>
          </p:cNvSpPr>
          <p:nvPr>
            <p:ph type="body" idx="1"/>
          </p:nvPr>
        </p:nvSpPr>
        <p:spPr>
          <a:xfrm>
            <a:off x="685800" y="4400550"/>
            <a:ext cx="5486400" cy="3600450"/>
          </a:xfrm>
          <a:prstGeom prst="rect">
            <a:avLst/>
          </a:prstGeom>
          <a:noFill/>
          <a:ln w="9525">
            <a:noFill/>
          </a:ln>
        </p:spPr>
        <p:txBody>
          <a:bodyPr/>
          <a:p>
            <a:pPr lvl="0"/>
            <a:endParaRPr lang="zh-CN" altLang="en-US" dirty="0"/>
          </a:p>
        </p:txBody>
      </p:sp>
      <p:sp>
        <p:nvSpPr>
          <p:cNvPr id="15364" name="日期占位符 3"/>
          <p:cNvSpPr txBox="1">
            <a:spLocks noGrp="1"/>
          </p:cNvSpPr>
          <p:nvPr>
            <p:ph type="dt" sz="half"/>
          </p:nvPr>
        </p:nvSpPr>
        <p:spPr>
          <a:xfrm>
            <a:off x="3883025" y="0"/>
            <a:ext cx="2973388" cy="458788"/>
          </a:xfrm>
          <a:prstGeom prst="rect">
            <a:avLst/>
          </a:prstGeom>
          <a:noFill/>
          <a:ln w="9525">
            <a:noFill/>
          </a:ln>
        </p:spPr>
        <p:txBody>
          <a:bodyPr/>
          <a:p>
            <a:pPr lvl="0" algn="r" eaLnBrk="1" hangingPunct="1">
              <a:buChar char="•"/>
            </a:pPr>
            <a:fld id="{BB962C8B-B14F-4D97-AF65-F5344CB8AC3E}" type="datetime1">
              <a:rPr lang="zh-CN" altLang="en-US" dirty="0"/>
            </a:fld>
            <a:endParaRPr lang="zh-CN" altLang="en-US" sz="1200" dirty="0"/>
          </a:p>
        </p:txBody>
      </p:sp>
      <p:sp>
        <p:nvSpPr>
          <p:cNvPr id="15365" name="灯片编号占位符 4"/>
          <p:cNvSpPr txBox="1">
            <a:spLocks noGrp="1"/>
          </p:cNvSpPr>
          <p:nvPr>
            <p:ph type="sldNum" sz="quarter"/>
          </p:nvPr>
        </p:nvSpPr>
        <p:spPr>
          <a:xfrm>
            <a:off x="3883025" y="8685213"/>
            <a:ext cx="2973388" cy="458787"/>
          </a:xfrm>
          <a:prstGeom prst="rect">
            <a:avLst/>
          </a:prstGeom>
          <a:noFill/>
          <a:ln w="9525">
            <a:noFill/>
          </a:ln>
        </p:spPr>
        <p:txBody>
          <a:bodyPr anchor="b"/>
          <a:p>
            <a:pPr lvl="0" algn="r" eaLnBrk="1" hangingPunct="1">
              <a:buChar char="•"/>
            </a:pPr>
            <a:fld id="{9A0DB2DC-4C9A-4742-B13C-FB6460FD3503}" type="slidenum">
              <a:rPr lang="zh-CN" altLang="en-US"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垂直排列标题与&#10;文本">
    <p:bg>
      <p:bgPr>
        <a:solidFill>
          <a:schemeClr val="bg1"/>
        </a:solidFill>
        <a:effectLst/>
      </p:bgPr>
    </p:bg>
    <p:spTree>
      <p:nvGrpSpPr>
        <p:cNvPr id="1" name=""/>
        <p:cNvGrpSpPr/>
        <p:nvPr/>
      </p:nvGrpSpPr>
      <p:grpSpPr>
        <a:xfrm>
          <a:off x="0" y="0"/>
          <a:ext cx="0" cy="0"/>
          <a:chOff x="0" y="0"/>
          <a:chExt cx="0" cy="0"/>
        </a:xfrm>
      </p:grpSpPr>
      <p:grpSp>
        <p:nvGrpSpPr>
          <p:cNvPr id="2050" name="组合 6"/>
          <p:cNvGrpSpPr/>
          <p:nvPr userDrawn="1"/>
        </p:nvGrpSpPr>
        <p:grpSpPr>
          <a:xfrm>
            <a:off x="2381250" y="889000"/>
            <a:ext cx="7226300" cy="4579938"/>
            <a:chOff x="2231189" y="852305"/>
            <a:chExt cx="7224798" cy="4579496"/>
          </a:xfrm>
        </p:grpSpPr>
        <p:sp>
          <p:nvSpPr>
            <p:cNvPr id="8" name="文本框 4"/>
            <p:cNvSpPr txBox="1">
              <a:spLocks noChangeArrowheads="1"/>
            </p:cNvSpPr>
            <p:nvPr/>
          </p:nvSpPr>
          <p:spPr bwMode="auto">
            <a:xfrm>
              <a:off x="3092992" y="5061913"/>
              <a:ext cx="1944688" cy="369888"/>
            </a:xfrm>
            <a:prstGeom prst="rect">
              <a:avLst/>
            </a:prstGeom>
            <a:solidFill>
              <a:srgbClr val="52BF18"/>
            </a:solid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rPr>
                <a:t>关注</a:t>
              </a:r>
              <a:r>
                <a:rPr kumimoji="0" lang="en-US" altLang="zh-CN"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rPr>
                <a:t>EC</a:t>
              </a:r>
              <a:endPar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9" name="文本框 6"/>
            <p:cNvSpPr txBox="1">
              <a:spLocks noChangeArrowheads="1"/>
            </p:cNvSpPr>
            <p:nvPr/>
          </p:nvSpPr>
          <p:spPr bwMode="auto">
            <a:xfrm>
              <a:off x="6888247" y="5061913"/>
              <a:ext cx="1944687" cy="369888"/>
            </a:xfrm>
            <a:prstGeom prst="rect">
              <a:avLst/>
            </a:prstGeom>
            <a:solidFill>
              <a:srgbClr val="52BF18"/>
            </a:solid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rPr>
                <a:t>下载</a:t>
              </a:r>
              <a:r>
                <a:rPr kumimoji="0" lang="en-US" altLang="zh-CN"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rPr>
                <a:t>EC</a:t>
              </a:r>
              <a:endParaRPr kumimoji="0" lang="zh-CN" altLang="en-US" sz="18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pic>
          <p:nvPicPr>
            <p:cNvPr id="2055" name="图片 9"/>
            <p:cNvPicPr>
              <a:picLocks noChangeAspect="1"/>
            </p:cNvPicPr>
            <p:nvPr userDrawn="1"/>
          </p:nvPicPr>
          <p:blipFill>
            <a:blip r:embed="rId2"/>
            <a:stretch>
              <a:fillRect/>
            </a:stretch>
          </p:blipFill>
          <p:spPr>
            <a:xfrm>
              <a:off x="6106989" y="852305"/>
              <a:ext cx="3348998" cy="4209608"/>
            </a:xfrm>
            <a:prstGeom prst="rect">
              <a:avLst/>
            </a:prstGeom>
            <a:noFill/>
            <a:ln w="9525">
              <a:noFill/>
            </a:ln>
          </p:spPr>
        </p:pic>
        <p:pic>
          <p:nvPicPr>
            <p:cNvPr id="2056" name="图片 10"/>
            <p:cNvPicPr>
              <a:picLocks noChangeAspect="1"/>
            </p:cNvPicPr>
            <p:nvPr userDrawn="1"/>
          </p:nvPicPr>
          <p:blipFill>
            <a:blip r:embed="rId3"/>
            <a:stretch>
              <a:fillRect/>
            </a:stretch>
          </p:blipFill>
          <p:spPr>
            <a:xfrm>
              <a:off x="2231189" y="852305"/>
              <a:ext cx="3687727" cy="4209608"/>
            </a:xfrm>
            <a:prstGeom prst="rect">
              <a:avLst/>
            </a:prstGeom>
            <a:noFill/>
            <a:ln w="9525">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标题和竖排文字">
    <p:bg>
      <p:bgPr>
        <a:solidFill>
          <a:srgbClr val="D6F8C0"/>
        </a:solidFill>
        <a:effectLst/>
      </p:bgPr>
    </p:bg>
    <p:spTree>
      <p:nvGrpSpPr>
        <p:cNvPr id="1" name=""/>
        <p:cNvGrpSpPr/>
        <p:nvPr/>
      </p:nvGrpSpPr>
      <p:grpSpPr>
        <a:xfrm>
          <a:off x="0" y="0"/>
          <a:ext cx="0" cy="0"/>
          <a:chOff x="0" y="0"/>
          <a:chExt cx="0" cy="0"/>
        </a:xfrm>
      </p:grpSpPr>
      <p:sp>
        <p:nvSpPr>
          <p:cNvPr id="3074" name="矩形 6"/>
          <p:cNvSpPr/>
          <p:nvPr userDrawn="1"/>
        </p:nvSpPr>
        <p:spPr>
          <a:xfrm>
            <a:off x="1838325" y="4313238"/>
            <a:ext cx="8515350" cy="769937"/>
          </a:xfrm>
          <a:prstGeom prst="rect">
            <a:avLst/>
          </a:prstGeom>
          <a:noFill/>
          <a:ln w="9525">
            <a:noFill/>
          </a:ln>
        </p:spPr>
        <p:txBody>
          <a:bodyPr>
            <a:spAutoFit/>
          </a:bodyPr>
          <a:p>
            <a:pPr lvl="0" algn="ctr"/>
            <a:r>
              <a:rPr lang="en-US" altLang="zh-CN" sz="4400" b="1" dirty="0">
                <a:solidFill>
                  <a:srgbClr val="6F6F6F"/>
                </a:solidFill>
                <a:latin typeface="微软雅黑" panose="020B0503020204020204" pitchFamily="34" charset="-122"/>
                <a:ea typeface="微软雅黑" panose="020B0503020204020204" pitchFamily="34" charset="-122"/>
              </a:rPr>
              <a:t>E</a:t>
            </a:r>
            <a:r>
              <a:rPr lang="zh-CN" altLang="en-US" sz="4400" b="1" dirty="0">
                <a:solidFill>
                  <a:srgbClr val="6F6F6F"/>
                </a:solidFill>
                <a:latin typeface="微软雅黑" panose="020B0503020204020204" pitchFamily="34" charset="-122"/>
                <a:ea typeface="微软雅黑" panose="020B0503020204020204" pitchFamily="34" charset="-122"/>
              </a:rPr>
              <a:t>asy </a:t>
            </a:r>
            <a:r>
              <a:rPr lang="en-US" altLang="zh-CN" sz="4400" b="1" dirty="0">
                <a:solidFill>
                  <a:srgbClr val="6F6F6F"/>
                </a:solidFill>
                <a:latin typeface="微软雅黑" panose="020B0503020204020204" pitchFamily="34" charset="-122"/>
                <a:ea typeface="微软雅黑" panose="020B0503020204020204" pitchFamily="34" charset="-122"/>
              </a:rPr>
              <a:t>C</a:t>
            </a:r>
            <a:r>
              <a:rPr lang="zh-CN" altLang="en-US" sz="4400" b="1" dirty="0">
                <a:solidFill>
                  <a:srgbClr val="6F6F6F"/>
                </a:solidFill>
                <a:latin typeface="微软雅黑" panose="020B0503020204020204" pitchFamily="34" charset="-122"/>
                <a:ea typeface="微软雅黑" panose="020B0503020204020204" pitchFamily="34" charset="-122"/>
              </a:rPr>
              <a:t>onnected</a:t>
            </a:r>
            <a:r>
              <a:rPr lang="en-US" altLang="zh-CN" sz="4400" b="1" dirty="0">
                <a:solidFill>
                  <a:srgbClr val="6F6F6F"/>
                </a:solidFill>
                <a:latin typeface="微软雅黑" panose="020B0503020204020204" pitchFamily="34" charset="-122"/>
                <a:ea typeface="微软雅黑" panose="020B0503020204020204" pitchFamily="34" charset="-122"/>
              </a:rPr>
              <a:t>   </a:t>
            </a:r>
            <a:r>
              <a:rPr lang="zh-CN" altLang="en-US" sz="4400" b="1" dirty="0">
                <a:solidFill>
                  <a:srgbClr val="6F6F6F"/>
                </a:solidFill>
                <a:latin typeface="微软雅黑" panose="020B0503020204020204" pitchFamily="34" charset="-122"/>
                <a:ea typeface="微软雅黑" panose="020B0503020204020204" pitchFamily="34" charset="-122"/>
              </a:rPr>
              <a:t>连接你的客户</a:t>
            </a:r>
            <a:endParaRPr lang="zh-CN" altLang="en-US" sz="4400" b="1" dirty="0">
              <a:solidFill>
                <a:srgbClr val="6F6F6F"/>
              </a:solidFill>
              <a:latin typeface="微软雅黑" panose="020B0503020204020204" pitchFamily="34" charset="-122"/>
              <a:ea typeface="微软雅黑" panose="020B0503020204020204" pitchFamily="34" charset="-122"/>
            </a:endParaRPr>
          </a:p>
        </p:txBody>
      </p:sp>
      <p:pic>
        <p:nvPicPr>
          <p:cNvPr id="3075" name="图片 7"/>
          <p:cNvPicPr>
            <a:picLocks noChangeAspect="1"/>
          </p:cNvPicPr>
          <p:nvPr userDrawn="1"/>
        </p:nvPicPr>
        <p:blipFill>
          <a:blip r:embed="rId2"/>
          <a:stretch>
            <a:fillRect/>
          </a:stretch>
        </p:blipFill>
        <p:spPr>
          <a:xfrm>
            <a:off x="3305175" y="1216025"/>
            <a:ext cx="5581650" cy="2701925"/>
          </a:xfrm>
          <a:prstGeom prst="rect">
            <a:avLst/>
          </a:prstGeom>
          <a:noFill/>
          <a:ln w="9525">
            <a:noFill/>
          </a:ln>
        </p:spPr>
      </p:pic>
      <p:grpSp>
        <p:nvGrpSpPr>
          <p:cNvPr id="3076" name="组合 8"/>
          <p:cNvGrpSpPr/>
          <p:nvPr userDrawn="1"/>
        </p:nvGrpSpPr>
        <p:grpSpPr>
          <a:xfrm>
            <a:off x="4302125" y="5821363"/>
            <a:ext cx="3429000" cy="342900"/>
            <a:chOff x="3894712" y="5885645"/>
            <a:chExt cx="3065083" cy="343096"/>
          </a:xfrm>
        </p:grpSpPr>
        <p:sp>
          <p:nvSpPr>
            <p:cNvPr id="3079" name="文本框 9"/>
            <p:cNvSpPr txBox="1"/>
            <p:nvPr/>
          </p:nvSpPr>
          <p:spPr>
            <a:xfrm>
              <a:off x="3894712" y="5903352"/>
              <a:ext cx="2751351" cy="307777"/>
            </a:xfrm>
            <a:prstGeom prst="rect">
              <a:avLst/>
            </a:prstGeom>
            <a:noFill/>
            <a:ln w="9525">
              <a:noFill/>
            </a:ln>
          </p:spPr>
          <p:txBody>
            <a:bodyPr>
              <a:spAutoFit/>
            </a:bodyPr>
            <a:p>
              <a:pPr lvl="0"/>
              <a:r>
                <a:rPr lang="zh-CN" altLang="en-US" sz="1400" dirty="0">
                  <a:solidFill>
                    <a:srgbClr val="6F6F6F"/>
                  </a:solidFill>
                  <a:latin typeface="微软雅黑" panose="020B0503020204020204" pitchFamily="34" charset="-122"/>
                  <a:ea typeface="微软雅黑" panose="020B0503020204020204" pitchFamily="34" charset="-122"/>
                </a:rPr>
                <a:t>在中国，每天有数百万销售正在使用</a:t>
              </a:r>
              <a:endParaRPr lang="zh-CN" altLang="en-US" sz="1400" dirty="0">
                <a:solidFill>
                  <a:srgbClr val="6F6F6F"/>
                </a:solidFill>
                <a:latin typeface="微软雅黑" panose="020B0503020204020204" pitchFamily="34" charset="-122"/>
                <a:ea typeface="微软雅黑" panose="020B0503020204020204" pitchFamily="34" charset="-122"/>
              </a:endParaRPr>
            </a:p>
          </p:txBody>
        </p:sp>
        <p:pic>
          <p:nvPicPr>
            <p:cNvPr id="3080" name="图片 10"/>
            <p:cNvPicPr>
              <a:picLocks noChangeAspect="1"/>
            </p:cNvPicPr>
            <p:nvPr/>
          </p:nvPicPr>
          <p:blipFill>
            <a:blip r:embed="rId2"/>
            <a:srcRect l="47597" t="6960"/>
            <a:stretch>
              <a:fillRect/>
            </a:stretch>
          </p:blipFill>
          <p:spPr>
            <a:xfrm>
              <a:off x="6565491" y="5885645"/>
              <a:ext cx="394304" cy="343096"/>
            </a:xfrm>
            <a:prstGeom prst="rect">
              <a:avLst/>
            </a:prstGeom>
            <a:noFill/>
            <a:ln w="9525">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zh-CN" dirty="0"/>
              <a:t>单击此处编辑母版标题样式</a:t>
            </a:r>
            <a:endParaRPr lang="zh-CN" altLang="zh-CN" dirty="0"/>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p>
            <a:pPr lvl="0"/>
            <a:r>
              <a:rPr lang="zh-CN" altLang="zh-CN" dirty="0"/>
              <a:t>单击此处编辑母版文本样式</a:t>
            </a:r>
            <a:endParaRPr lang="zh-CN" altLang="zh-CN" dirty="0"/>
          </a:p>
          <a:p>
            <a:pPr lvl="1"/>
            <a:r>
              <a:rPr lang="zh-CN" altLang="zh-CN" dirty="0"/>
              <a:t>第二级</a:t>
            </a:r>
            <a:endParaRPr lang="zh-CN" altLang="zh-CN" dirty="0"/>
          </a:p>
          <a:p>
            <a:pPr lvl="2"/>
            <a:r>
              <a:rPr lang="zh-CN" altLang="zh-CN" dirty="0"/>
              <a:t>第三级</a:t>
            </a:r>
            <a:endParaRPr lang="zh-CN" altLang="zh-CN" dirty="0"/>
          </a:p>
          <a:p>
            <a:pPr lvl="3"/>
            <a:r>
              <a:rPr lang="zh-CN" altLang="zh-CN" dirty="0"/>
              <a:t>第四级</a:t>
            </a:r>
            <a:endParaRPr lang="zh-CN" altLang="zh-CN" dirty="0"/>
          </a:p>
          <a:p>
            <a:pPr lvl="4"/>
            <a:r>
              <a:rPr lang="zh-CN" altLang="zh-CN" dirty="0"/>
              <a:t>第五级</a:t>
            </a:r>
            <a:endParaRPr lang="zh-CN" altLang="zh-CN" dirty="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8C8FB5C-5D5B-4C4B-B002-4F497637FF4B}" type="datetime1">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E43AAAC-C5D5-4B0A-AD7A-124BD73947FE}"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4.jpeg"/><Relationship Id="rId1"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33.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7.png"/><Relationship Id="rId1" Type="http://schemas.openxmlformats.org/officeDocument/2006/relationships/chart" Target="../charts/char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9.png"/><Relationship Id="rId1" Type="http://schemas.openxmlformats.org/officeDocument/2006/relationships/image" Target="../media/image38.png"/></Relationships>
</file>

<file path=ppt/slides/_rels/slide32.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png"/><Relationship Id="rId1" Type="http://schemas.openxmlformats.org/officeDocument/2006/relationships/image" Target="../media/image44.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25.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6.xml"/><Relationship Id="rId2" Type="http://schemas.openxmlformats.org/officeDocument/2006/relationships/image" Target="../media/image49.png"/><Relationship Id="rId1" Type="http://schemas.openxmlformats.org/officeDocument/2006/relationships/image" Target="../media/image48.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image" Target="../media/image50.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image" Target="../media/image52.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image" Target="../media/image53.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image" Target="../media/image54.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8.png"/><Relationship Id="rId1" Type="http://schemas.openxmlformats.org/officeDocument/2006/relationships/image" Target="../media/image57.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6.xml"/><Relationship Id="rId2" Type="http://schemas.openxmlformats.org/officeDocument/2006/relationships/image" Target="../media/image10.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日期占位符 3"/>
          <p:cNvSpPr txBox="1">
            <a:spLocks noGrp="1"/>
          </p:cNvSpPr>
          <p:nvPr>
            <p:ph type="dt" sz="half" idx="10"/>
          </p:nvPr>
        </p:nvSpPr>
        <p:spPr/>
        <p:txBody>
          <a:bodyPr anchor="ctr"/>
          <a:p>
            <a:pPr marL="0" indent="0" eaLnBrk="1" hangingPunct="1">
              <a:lnSpc>
                <a:spcPct val="100000"/>
              </a:lnSpc>
              <a:spcBef>
                <a:spcPct val="0"/>
              </a:spcBef>
              <a:buNone/>
            </a:pPr>
            <a:fld id="{BB962C8B-B14F-4D97-AF65-F5344CB8AC3E}" type="datetime1">
              <a:rPr lang="zh-CN" altLang="en-US" sz="1200" dirty="0">
                <a:solidFill>
                  <a:srgbClr val="898989"/>
                </a:solidFill>
                <a:latin typeface="Arial" panose="020B0604020202020204" pitchFamily="34" charset="0"/>
              </a:rPr>
            </a:fld>
            <a:endParaRPr lang="zh-CN" altLang="en-US" sz="1200" dirty="0">
              <a:solidFill>
                <a:srgbClr val="898989"/>
              </a:solidFill>
              <a:latin typeface="Arial" panose="020B0604020202020204" pitchFamily="34" charset="0"/>
            </a:endParaRPr>
          </a:p>
        </p:txBody>
      </p:sp>
      <p:pic>
        <p:nvPicPr>
          <p:cNvPr id="5123" name="图片 5"/>
          <p:cNvPicPr>
            <a:picLocks noChangeAspect="1"/>
          </p:cNvPicPr>
          <p:nvPr/>
        </p:nvPicPr>
        <p:blipFill>
          <a:blip r:embed="rId1"/>
          <a:srcRect t="8054" b="6038"/>
          <a:stretch>
            <a:fillRect/>
          </a:stretch>
        </p:blipFill>
        <p:spPr>
          <a:xfrm>
            <a:off x="0" y="0"/>
            <a:ext cx="12192000" cy="6858000"/>
          </a:xfrm>
          <a:prstGeom prst="rect">
            <a:avLst/>
          </a:prstGeom>
          <a:noFill/>
          <a:ln w="9525">
            <a:noFill/>
          </a:ln>
        </p:spPr>
      </p:pic>
      <p:grpSp>
        <p:nvGrpSpPr>
          <p:cNvPr id="5125" name="组合 4"/>
          <p:cNvGrpSpPr/>
          <p:nvPr/>
        </p:nvGrpSpPr>
        <p:grpSpPr>
          <a:xfrm>
            <a:off x="1317625" y="1549400"/>
            <a:ext cx="9451975" cy="2282825"/>
            <a:chOff x="2119214" y="1145168"/>
            <a:chExt cx="9455196" cy="2282061"/>
          </a:xfrm>
        </p:grpSpPr>
        <p:sp>
          <p:nvSpPr>
            <p:cNvPr id="8" name="Text Box 4"/>
            <p:cNvSpPr txBox="1">
              <a:spLocks noChangeArrowheads="1"/>
            </p:cNvSpPr>
            <p:nvPr/>
          </p:nvSpPr>
          <p:spPr bwMode="auto">
            <a:xfrm>
              <a:off x="2119214" y="1145168"/>
              <a:ext cx="9455196" cy="1448724"/>
            </a:xfrm>
            <a:prstGeom prst="rect">
              <a:avLst/>
            </a:prstGeom>
            <a:noFill/>
            <a:ln>
              <a:noFill/>
            </a:ln>
            <a:extLst>
              <a:ext uri="{909E8E84-426E-40DD-AFC4-6F175D3DCCD1}">
                <a14:hiddenFill xmlns:a14="http://schemas.microsoft.com/office/drawing/2010/main">
                  <a:solidFill>
                    <a:srgbClr val="000080">
                      <a:alpha val="50999"/>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170" tIns="46990" rIns="90170" bIns="4699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8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业绩倍增的秘密</a:t>
              </a:r>
              <a:endParaRPr kumimoji="0" lang="zh-CN" altLang="en-US" sz="8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0" name="Text Box 4"/>
            <p:cNvSpPr txBox="1">
              <a:spLocks noChangeArrowheads="1"/>
            </p:cNvSpPr>
            <p:nvPr/>
          </p:nvSpPr>
          <p:spPr bwMode="auto">
            <a:xfrm>
              <a:off x="4339504" y="2593892"/>
              <a:ext cx="6509740" cy="833337"/>
            </a:xfrm>
            <a:prstGeom prst="rect">
              <a:avLst/>
            </a:prstGeom>
            <a:noFill/>
            <a:ln>
              <a:noFill/>
            </a:ln>
            <a:extLst>
              <a:ext uri="{909E8E84-426E-40DD-AFC4-6F175D3DCCD1}">
                <a14:hiddenFill xmlns:a14="http://schemas.microsoft.com/office/drawing/2010/main">
                  <a:solidFill>
                    <a:srgbClr val="000080">
                      <a:alpha val="50999"/>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170" tIns="46990" rIns="90170" bIns="46990">
              <a:spAutoFit/>
            </a:bodyPr>
            <a:lstStyle/>
            <a:p>
              <a:pPr marL="0" marR="0" lvl="0" indent="0" algn="dist"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8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教育培训行业解决</a:t>
              </a:r>
              <a:r>
                <a:rPr kumimoji="0" lang="zh-CN" altLang="en-US" sz="4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方案</a:t>
              </a:r>
              <a:endParaRPr kumimoji="0" lang="zh-CN" altLang="en-US" sz="4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3" name="图片 2" descr="QQ截图20161030060055"/>
          <p:cNvPicPr>
            <a:picLocks noChangeAspect="1"/>
          </p:cNvPicPr>
          <p:nvPr/>
        </p:nvPicPr>
        <p:blipFill>
          <a:blip r:embed="rId1"/>
          <a:stretch>
            <a:fillRect/>
          </a:stretch>
        </p:blipFill>
        <p:spPr>
          <a:xfrm>
            <a:off x="2894965" y="2254885"/>
            <a:ext cx="5695950" cy="3974465"/>
          </a:xfrm>
          <a:prstGeom prst="rect">
            <a:avLst/>
          </a:prstGeom>
        </p:spPr>
      </p:pic>
      <p:sp>
        <p:nvSpPr>
          <p:cNvPr id="5" name="文本框 4"/>
          <p:cNvSpPr txBox="1"/>
          <p:nvPr/>
        </p:nvSpPr>
        <p:spPr>
          <a:xfrm>
            <a:off x="5120005" y="1280795"/>
            <a:ext cx="1246505" cy="384810"/>
          </a:xfrm>
          <a:prstGeom prst="rect">
            <a:avLst/>
          </a:prstGeom>
          <a:noFill/>
        </p:spPr>
        <p:txBody>
          <a:bodyPr wrap="square" rtlCol="0">
            <a:spAutoFit/>
          </a:bodyPr>
          <a:p>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登录记录</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a:t>
            </a:r>
            <a:r>
              <a:rPr lang="zh-CN" altLang="en-US" b="1" u="sng" dirty="0">
                <a:solidFill>
                  <a:schemeClr val="accent1">
                    <a:lumMod val="75000"/>
                  </a:schemeClr>
                </a:solidFill>
                <a:latin typeface="微软雅黑" panose="020B0503020204020204" pitchFamily="34" charset="-122"/>
                <a:ea typeface="微软雅黑" panose="020B0503020204020204" pitchFamily="34" charset="-122"/>
              </a:rPr>
              <a:t>只花</a:t>
            </a:r>
            <a:r>
              <a:rPr lang="en-US" altLang="zh-CN" b="1" u="sng"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u="sng"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3" name="图片 2" descr="G:\陈意锋\业务类\考得过推广\营销PPT\QQ截图20161030060137.pngQQ截图20161030060137"/>
          <p:cNvPicPr>
            <a:picLocks noChangeAspect="1"/>
          </p:cNvPicPr>
          <p:nvPr/>
        </p:nvPicPr>
        <p:blipFill>
          <a:blip r:embed="rId1"/>
          <a:srcRect/>
          <a:stretch>
            <a:fillRect/>
          </a:stretch>
        </p:blipFill>
        <p:spPr>
          <a:xfrm>
            <a:off x="2894965" y="2256155"/>
            <a:ext cx="5695950" cy="3971925"/>
          </a:xfrm>
          <a:prstGeom prst="rect">
            <a:avLst/>
          </a:prstGeom>
        </p:spPr>
      </p:pic>
      <p:sp>
        <p:nvSpPr>
          <p:cNvPr id="5" name="文本框 4"/>
          <p:cNvSpPr txBox="1"/>
          <p:nvPr/>
        </p:nvSpPr>
        <p:spPr>
          <a:xfrm>
            <a:off x="5120005" y="1280795"/>
            <a:ext cx="1246505" cy="384810"/>
          </a:xfrm>
          <a:prstGeom prst="rect">
            <a:avLst/>
          </a:prstGeom>
          <a:noFill/>
        </p:spPr>
        <p:txBody>
          <a:bodyPr wrap="square" rtlCol="0">
            <a:spAutoFit/>
          </a:bodyPr>
          <a:p>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练习记录</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3" name="图片 2" descr="G:\陈意锋\业务类\考得过推广\营销PPT\QQ截图20161030060226.pngQQ截图20161030060226"/>
          <p:cNvPicPr>
            <a:picLocks noChangeAspect="1"/>
          </p:cNvPicPr>
          <p:nvPr/>
        </p:nvPicPr>
        <p:blipFill>
          <a:blip r:embed="rId1"/>
          <a:srcRect/>
          <a:stretch>
            <a:fillRect/>
          </a:stretch>
        </p:blipFill>
        <p:spPr>
          <a:xfrm>
            <a:off x="2927668" y="2254885"/>
            <a:ext cx="5630545" cy="3974465"/>
          </a:xfrm>
          <a:prstGeom prst="rect">
            <a:avLst/>
          </a:prstGeom>
        </p:spPr>
      </p:pic>
      <p:sp>
        <p:nvSpPr>
          <p:cNvPr id="5" name="文本框 4"/>
          <p:cNvSpPr txBox="1"/>
          <p:nvPr/>
        </p:nvSpPr>
        <p:spPr>
          <a:xfrm>
            <a:off x="5120005" y="1280795"/>
            <a:ext cx="1246505" cy="384810"/>
          </a:xfrm>
          <a:prstGeom prst="rect">
            <a:avLst/>
          </a:prstGeom>
          <a:noFill/>
        </p:spPr>
        <p:txBody>
          <a:bodyPr wrap="square" rtlCol="0">
            <a:spAutoFit/>
          </a:bodyPr>
          <a:p>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考试记录</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3" name="图片 2" descr="G:\陈意锋\业务类\考得过推广\营销PPT\QQ截图20161030063055.pngQQ截图20161030063055"/>
          <p:cNvPicPr>
            <a:picLocks noChangeAspect="1"/>
          </p:cNvPicPr>
          <p:nvPr/>
        </p:nvPicPr>
        <p:blipFill>
          <a:blip r:embed="rId1"/>
          <a:srcRect/>
          <a:stretch>
            <a:fillRect/>
          </a:stretch>
        </p:blipFill>
        <p:spPr>
          <a:xfrm>
            <a:off x="2904490" y="2268538"/>
            <a:ext cx="5695950" cy="3967480"/>
          </a:xfrm>
          <a:prstGeom prst="rect">
            <a:avLst/>
          </a:prstGeom>
        </p:spPr>
      </p:pic>
      <p:sp>
        <p:nvSpPr>
          <p:cNvPr id="5" name="文本框 4"/>
          <p:cNvSpPr txBox="1"/>
          <p:nvPr/>
        </p:nvSpPr>
        <p:spPr>
          <a:xfrm>
            <a:off x="5109210" y="1281430"/>
            <a:ext cx="1646555" cy="384810"/>
          </a:xfrm>
          <a:prstGeom prst="rect">
            <a:avLst/>
          </a:prstGeom>
          <a:noFill/>
        </p:spPr>
        <p:txBody>
          <a:bodyPr wrap="square" rtlCol="0">
            <a:spAutoFit/>
          </a:bodyPr>
          <a:p>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视频观看记录</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988945" y="3227705"/>
            <a:ext cx="4856480" cy="3291840"/>
            <a:chOff x="441" y="4209"/>
            <a:chExt cx="7648" cy="5184"/>
          </a:xfrm>
        </p:grpSpPr>
        <p:pic>
          <p:nvPicPr>
            <p:cNvPr id="4" name="图片 3" descr="57bfb66decd8c"/>
            <p:cNvPicPr>
              <a:picLocks noChangeAspect="1"/>
            </p:cNvPicPr>
            <p:nvPr/>
          </p:nvPicPr>
          <p:blipFill>
            <a:blip r:embed="rId1"/>
            <a:stretch>
              <a:fillRect/>
            </a:stretch>
          </p:blipFill>
          <p:spPr>
            <a:xfrm>
              <a:off x="441" y="4209"/>
              <a:ext cx="5208" cy="4725"/>
            </a:xfrm>
            <a:prstGeom prst="rect">
              <a:avLst/>
            </a:prstGeom>
          </p:spPr>
        </p:pic>
        <p:grpSp>
          <p:nvGrpSpPr>
            <p:cNvPr id="10" name="组合 9"/>
            <p:cNvGrpSpPr/>
            <p:nvPr/>
          </p:nvGrpSpPr>
          <p:grpSpPr>
            <a:xfrm>
              <a:off x="4461" y="4209"/>
              <a:ext cx="3629" cy="5184"/>
              <a:chOff x="4461" y="4209"/>
              <a:chExt cx="3629" cy="5184"/>
            </a:xfrm>
          </p:grpSpPr>
          <p:grpSp>
            <p:nvGrpSpPr>
              <p:cNvPr id="12294" name="组合 94"/>
              <p:cNvGrpSpPr/>
              <p:nvPr/>
            </p:nvGrpSpPr>
            <p:grpSpPr>
              <a:xfrm>
                <a:off x="7108" y="4209"/>
                <a:ext cx="983" cy="5184"/>
                <a:chOff x="7318942" y="1627021"/>
                <a:chExt cx="790539" cy="4177536"/>
              </a:xfrm>
            </p:grpSpPr>
            <p:sp>
              <p:nvSpPr>
                <p:cNvPr id="91" name="KSO_Shape"/>
                <p:cNvSpPr/>
                <p:nvPr/>
              </p:nvSpPr>
              <p:spPr>
                <a:xfrm>
                  <a:off x="7335034" y="2764236"/>
                  <a:ext cx="758354" cy="70517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accent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12327" name="KSO_Shape"/>
                <p:cNvSpPr/>
                <p:nvPr/>
              </p:nvSpPr>
              <p:spPr>
                <a:xfrm>
                  <a:off x="7385917" y="3811723"/>
                  <a:ext cx="656589" cy="656589"/>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accent1">
                    <a:lumMod val="75000"/>
                  </a:schemeClr>
                </a:solidFill>
                <a:ln w="9525">
                  <a:solidFill>
                    <a:schemeClr val="accent1"/>
                  </a:solidFill>
                </a:ln>
              </p:spPr>
              <p:txBody>
                <a:bodyPr/>
                <a:p>
                  <a:endParaRPr lang="zh-CN" altLang="en-US"/>
                </a:p>
              </p:txBody>
            </p:sp>
            <p:sp>
              <p:nvSpPr>
                <p:cNvPr id="93" name="KSO_Shape"/>
                <p:cNvSpPr/>
                <p:nvPr/>
              </p:nvSpPr>
              <p:spPr bwMode="auto">
                <a:xfrm>
                  <a:off x="7449693" y="4811265"/>
                  <a:ext cx="529036" cy="993292"/>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accent1">
                    <a:lumMod val="75000"/>
                  </a:schemeClr>
                </a:solidFill>
                <a:ln>
                  <a:solidFill>
                    <a:schemeClr val="accent1"/>
                  </a:solidFill>
                </a:ln>
              </p:spPr>
              <p:txBody>
                <a:bodyPr anchor="ctr">
                  <a:scene3d>
                    <a:camera prst="orthographicFront"/>
                    <a:lightRig rig="threePt" dir="t"/>
                  </a:scene3d>
                  <a:sp3d>
                    <a:contourClr>
                      <a:srgbClr val="FFFFFF"/>
                    </a:contourClr>
                  </a:sp3d>
                </a:bodyP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pic>
              <p:nvPicPr>
                <p:cNvPr id="12329" name="图片 93" descr="G:\陈意锋\业务类\考得过推广\营销PPT\图片1.png图片1"/>
                <p:cNvPicPr>
                  <a:picLocks noChangeAspect="1"/>
                </p:cNvPicPr>
                <p:nvPr/>
              </p:nvPicPr>
              <p:blipFill>
                <a:blip r:embed="rId2"/>
                <a:srcRect/>
                <a:stretch>
                  <a:fillRect/>
                </a:stretch>
              </p:blipFill>
              <p:spPr>
                <a:xfrm>
                  <a:off x="7318942" y="1627021"/>
                  <a:ext cx="790539" cy="779322"/>
                </a:xfrm>
                <a:prstGeom prst="rect">
                  <a:avLst/>
                </a:prstGeom>
                <a:solidFill>
                  <a:schemeClr val="bg1"/>
                </a:solidFill>
                <a:ln w="9525">
                  <a:noFill/>
                </a:ln>
              </p:spPr>
            </p:pic>
          </p:grpSp>
          <p:grpSp>
            <p:nvGrpSpPr>
              <p:cNvPr id="9" name="组合 8"/>
              <p:cNvGrpSpPr/>
              <p:nvPr/>
            </p:nvGrpSpPr>
            <p:grpSpPr>
              <a:xfrm>
                <a:off x="4461" y="4668"/>
                <a:ext cx="2364" cy="4348"/>
                <a:chOff x="4521" y="3848"/>
                <a:chExt cx="2364" cy="4348"/>
              </a:xfrm>
            </p:grpSpPr>
            <p:cxnSp>
              <p:nvCxnSpPr>
                <p:cNvPr id="5" name="直接箭头连接符 4"/>
                <p:cNvCxnSpPr/>
                <p:nvPr/>
              </p:nvCxnSpPr>
              <p:spPr>
                <a:xfrm flipV="1">
                  <a:off x="4529" y="3848"/>
                  <a:ext cx="2204" cy="1976"/>
                </a:xfrm>
                <a:prstGeom prst="straightConnector1">
                  <a:avLst/>
                </a:prstGeom>
                <a:ln w="76200"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V="1">
                  <a:off x="4620" y="5460"/>
                  <a:ext cx="2007" cy="273"/>
                </a:xfrm>
                <a:prstGeom prst="straightConnector1">
                  <a:avLst/>
                </a:prstGeom>
                <a:ln w="76200"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4521" y="5824"/>
                  <a:ext cx="2303" cy="791"/>
                </a:xfrm>
                <a:prstGeom prst="straightConnector1">
                  <a:avLst/>
                </a:prstGeom>
                <a:ln w="76200"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4529" y="5824"/>
                  <a:ext cx="2356" cy="2372"/>
                </a:xfrm>
                <a:prstGeom prst="straightConnector1">
                  <a:avLst/>
                </a:prstGeom>
                <a:ln w="76200" cmpd="sng">
                  <a:solidFill>
                    <a:schemeClr val="accent1">
                      <a:shade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grpSp>
        </p:grpSp>
      </p:grpSp>
      <p:sp>
        <p:nvSpPr>
          <p:cNvPr id="12" name="文本框 11"/>
          <p:cNvSpPr txBox="1"/>
          <p:nvPr/>
        </p:nvSpPr>
        <p:spPr>
          <a:xfrm>
            <a:off x="825500" y="1216660"/>
            <a:ext cx="10541000" cy="659130"/>
          </a:xfrm>
          <a:prstGeom prst="rect">
            <a:avLst/>
          </a:prstGeom>
          <a:noFill/>
        </p:spPr>
        <p:txBody>
          <a:bodyPr wrap="square" rtlCol="0">
            <a:spAutoFit/>
          </a:bodyPr>
          <a:p>
            <a:r>
              <a:rPr lang="en-US" altLang="zh-CN"/>
              <a:t>         </a:t>
            </a:r>
            <a:r>
              <a:rPr lang="zh-CN" altLang="en-US" b="1">
                <a:solidFill>
                  <a:schemeClr val="accent1">
                    <a:lumMod val="75000"/>
                  </a:schemeClr>
                </a:solidFill>
                <a:latin typeface="微软雅黑" panose="020B0503020204020204" pitchFamily="34" charset="-122"/>
                <a:ea typeface="微软雅黑" panose="020B0503020204020204" pitchFamily="34" charset="-122"/>
              </a:rPr>
              <a:t>陈老师可以根据学生情况，分析到每一位同学的学习勤奋程度、考试通过率的高低。让陈老师更合理分配时间，把</a:t>
            </a:r>
            <a:r>
              <a:rPr lang="en-US" altLang="zh-CN" b="1">
                <a:solidFill>
                  <a:schemeClr val="accent1">
                    <a:lumMod val="75000"/>
                  </a:schemeClr>
                </a:solidFill>
                <a:latin typeface="微软雅黑" panose="020B0503020204020204" pitchFamily="34" charset="-122"/>
                <a:ea typeface="微软雅黑" panose="020B0503020204020204" pitchFamily="34" charset="-122"/>
              </a:rPr>
              <a:t>80%</a:t>
            </a:r>
            <a:r>
              <a:rPr lang="zh-CN" altLang="en-US" b="1">
                <a:solidFill>
                  <a:schemeClr val="accent1">
                    <a:lumMod val="75000"/>
                  </a:schemeClr>
                </a:solidFill>
                <a:latin typeface="微软雅黑" panose="020B0503020204020204" pitchFamily="34" charset="-122"/>
                <a:ea typeface="微软雅黑" panose="020B0503020204020204" pitchFamily="34" charset="-122"/>
              </a:rPr>
              <a:t>的时间投入到</a:t>
            </a:r>
            <a:r>
              <a:rPr lang="en-US" altLang="zh-CN" b="1">
                <a:solidFill>
                  <a:schemeClr val="accent1">
                    <a:lumMod val="75000"/>
                  </a:schemeClr>
                </a:solidFill>
                <a:latin typeface="微软雅黑" panose="020B0503020204020204" pitchFamily="34" charset="-122"/>
                <a:ea typeface="微软雅黑" panose="020B0503020204020204" pitchFamily="34" charset="-122"/>
              </a:rPr>
              <a:t>20%</a:t>
            </a:r>
            <a:r>
              <a:rPr lang="zh-CN" altLang="en-US" b="1">
                <a:solidFill>
                  <a:schemeClr val="accent1">
                    <a:lumMod val="75000"/>
                  </a:schemeClr>
                </a:solidFill>
                <a:latin typeface="微软雅黑" panose="020B0503020204020204" pitchFamily="34" charset="-122"/>
                <a:ea typeface="微软雅黑" panose="020B0503020204020204" pitchFamily="34" charset="-122"/>
              </a:rPr>
              <a:t>进步慢、不勤奋的学员中去。</a:t>
            </a:r>
            <a:endParaRPr lang="zh-CN" altLang="en-US" b="1">
              <a:solidFill>
                <a:schemeClr val="accent1">
                  <a:lumMod val="75000"/>
                </a:schemeClr>
              </a:solidFill>
              <a:latin typeface="微软雅黑" panose="020B0503020204020204" pitchFamily="34" charset="-122"/>
              <a:ea typeface="微软雅黑" panose="020B0503020204020204" pitchFamily="34" charset="-122"/>
            </a:endParaRPr>
          </a:p>
        </p:txBody>
      </p:sp>
      <p:sp>
        <p:nvSpPr>
          <p:cNvPr id="13" name="椭圆形标注 12"/>
          <p:cNvSpPr/>
          <p:nvPr/>
        </p:nvSpPr>
        <p:spPr>
          <a:xfrm>
            <a:off x="7275195" y="1991995"/>
            <a:ext cx="2364740" cy="1129665"/>
          </a:xfrm>
          <a:prstGeom prst="wedgeEllipseCallou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i="1">
                <a:solidFill>
                  <a:schemeClr val="accent1">
                    <a:lumMod val="75000"/>
                  </a:schemeClr>
                </a:solidFill>
                <a:latin typeface="微软雅黑" panose="020B0503020204020204" pitchFamily="34" charset="-122"/>
                <a:ea typeface="微软雅黑" panose="020B0503020204020204" pitchFamily="34" charset="-122"/>
              </a:rPr>
              <a:t>    </a:t>
            </a:r>
            <a:r>
              <a:rPr lang="zh-CN" altLang="en-US" sz="1400" i="1">
                <a:solidFill>
                  <a:schemeClr val="accent1">
                    <a:lumMod val="75000"/>
                  </a:schemeClr>
                </a:solidFill>
                <a:latin typeface="微软雅黑" panose="020B0503020204020204" pitchFamily="34" charset="-122"/>
                <a:ea typeface="微软雅黑" panose="020B0503020204020204" pitchFamily="34" charset="-122"/>
              </a:rPr>
              <a:t>可以把数据发送给学员，让他们知道老师能监控他的学习情况</a:t>
            </a:r>
            <a:endParaRPr lang="zh-CN" altLang="en-US" sz="1400" i="1">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3" name="图片 2" descr="G:\陈意锋\业务类\考得过推广\营销PPT\QQ截图20161102052359.pngQQ截图20161102052359"/>
          <p:cNvPicPr>
            <a:picLocks noChangeAspect="1"/>
          </p:cNvPicPr>
          <p:nvPr/>
        </p:nvPicPr>
        <p:blipFill>
          <a:blip r:embed="rId1"/>
          <a:srcRect/>
          <a:stretch>
            <a:fillRect/>
          </a:stretch>
        </p:blipFill>
        <p:spPr>
          <a:xfrm>
            <a:off x="506730" y="2449196"/>
            <a:ext cx="5695950" cy="3587115"/>
          </a:xfrm>
          <a:prstGeom prst="rect">
            <a:avLst/>
          </a:prstGeom>
        </p:spPr>
      </p:pic>
      <p:cxnSp>
        <p:nvCxnSpPr>
          <p:cNvPr id="5" name="直接箭头连接符 4"/>
          <p:cNvCxnSpPr/>
          <p:nvPr/>
        </p:nvCxnSpPr>
        <p:spPr>
          <a:xfrm flipV="1">
            <a:off x="6264275" y="2994025"/>
            <a:ext cx="1042670" cy="98425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6244590" y="3987800"/>
            <a:ext cx="1052195" cy="84010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7" name="图片 6" descr="QQ截图20161102053028"/>
          <p:cNvPicPr>
            <a:picLocks noChangeAspect="1"/>
          </p:cNvPicPr>
          <p:nvPr/>
        </p:nvPicPr>
        <p:blipFill>
          <a:blip r:embed="rId2"/>
          <a:stretch>
            <a:fillRect/>
          </a:stretch>
        </p:blipFill>
        <p:spPr>
          <a:xfrm>
            <a:off x="7538085" y="2187575"/>
            <a:ext cx="2134870" cy="1790700"/>
          </a:xfrm>
          <a:prstGeom prst="rect">
            <a:avLst/>
          </a:prstGeom>
        </p:spPr>
      </p:pic>
      <p:pic>
        <p:nvPicPr>
          <p:cNvPr id="8" name="图片 7" descr="QQ截图20161102052142"/>
          <p:cNvPicPr>
            <a:picLocks noChangeAspect="1"/>
          </p:cNvPicPr>
          <p:nvPr/>
        </p:nvPicPr>
        <p:blipFill>
          <a:blip r:embed="rId3"/>
          <a:srcRect r="39816"/>
          <a:stretch>
            <a:fillRect/>
          </a:stretch>
        </p:blipFill>
        <p:spPr>
          <a:xfrm>
            <a:off x="7538085" y="4338955"/>
            <a:ext cx="4342130" cy="1697355"/>
          </a:xfrm>
          <a:prstGeom prst="rect">
            <a:avLst/>
          </a:prstGeom>
        </p:spPr>
      </p:pic>
      <p:sp>
        <p:nvSpPr>
          <p:cNvPr id="9" name="文本框 8"/>
          <p:cNvSpPr txBox="1"/>
          <p:nvPr/>
        </p:nvSpPr>
        <p:spPr>
          <a:xfrm>
            <a:off x="734060" y="1167130"/>
            <a:ext cx="10490835" cy="933450"/>
          </a:xfrm>
          <a:prstGeom prst="rect">
            <a:avLst/>
          </a:prstGeom>
          <a:noFill/>
        </p:spPr>
        <p:txBody>
          <a:bodyPr wrap="square" rtlCol="0">
            <a:spAutoFit/>
          </a:bodyPr>
          <a:p>
            <a:r>
              <a:rPr lang="en-US" altLang="zh-CN" b="1">
                <a:solidFill>
                  <a:schemeClr val="accent1">
                    <a:lumMod val="75000"/>
                  </a:schemeClr>
                </a:solidFill>
                <a:latin typeface="微软雅黑" panose="020B0503020204020204" pitchFamily="34" charset="-122"/>
                <a:ea typeface="微软雅黑" panose="020B0503020204020204" pitchFamily="34" charset="-122"/>
                <a:sym typeface="+mn-ea"/>
              </a:rPr>
              <a:t>       </a:t>
            </a:r>
            <a:r>
              <a:rPr lang="zh-CN" altLang="en-US" b="1">
                <a:solidFill>
                  <a:schemeClr val="accent1">
                    <a:lumMod val="75000"/>
                  </a:schemeClr>
                </a:solidFill>
                <a:latin typeface="微软雅黑" panose="020B0503020204020204" pitchFamily="34" charset="-122"/>
                <a:ea typeface="微软雅黑" panose="020B0503020204020204" pitchFamily="34" charset="-122"/>
                <a:sym typeface="+mn-ea"/>
              </a:rPr>
              <a:t>考得过的通知管理，也减轻了陈老师的工作量。只需要在系统设置好这批学员的考试时间和通知时间，系统就自动给全部学员发提醒短信。也有邮件通知陈老师，哪名学员在模拟考试达到</a:t>
            </a:r>
            <a:r>
              <a:rPr lang="en-US" altLang="zh-CN" b="1">
                <a:solidFill>
                  <a:schemeClr val="accent1">
                    <a:lumMod val="75000"/>
                  </a:schemeClr>
                </a:solidFill>
                <a:latin typeface="微软雅黑" panose="020B0503020204020204" pitchFamily="34" charset="-122"/>
                <a:ea typeface="微软雅黑" panose="020B0503020204020204" pitchFamily="34" charset="-122"/>
                <a:sym typeface="+mn-ea"/>
              </a:rPr>
              <a:t>85</a:t>
            </a:r>
            <a:r>
              <a:rPr lang="zh-CN" altLang="en-US" b="1">
                <a:solidFill>
                  <a:schemeClr val="accent1">
                    <a:lumMod val="75000"/>
                  </a:schemeClr>
                </a:solidFill>
                <a:latin typeface="微软雅黑" panose="020B0503020204020204" pitchFamily="34" charset="-122"/>
                <a:ea typeface="微软雅黑" panose="020B0503020204020204" pitchFamily="34" charset="-122"/>
                <a:sym typeface="+mn-ea"/>
              </a:rPr>
              <a:t>分以上。</a:t>
            </a:r>
            <a:endParaRPr lang="zh-CN" altLang="en-US" b="1">
              <a:solidFill>
                <a:schemeClr val="accent1">
                  <a:lumMod val="75000"/>
                </a:schemeClr>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992505" y="2588895"/>
            <a:ext cx="9538335" cy="2393950"/>
            <a:chOff x="2066" y="4821"/>
            <a:chExt cx="15021" cy="3770"/>
          </a:xfrm>
        </p:grpSpPr>
        <p:sp>
          <p:nvSpPr>
            <p:cNvPr id="4" name="圆角矩形 3"/>
            <p:cNvSpPr/>
            <p:nvPr/>
          </p:nvSpPr>
          <p:spPr>
            <a:xfrm>
              <a:off x="2066" y="4821"/>
              <a:ext cx="3177" cy="3770"/>
            </a:xfrm>
            <a:prstGeom prst="roundRect">
              <a:avLst>
                <a:gd name="adj" fmla="val 5697"/>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nvSpPr>
          <p:spPr>
            <a:xfrm>
              <a:off x="5610" y="4821"/>
              <a:ext cx="4194" cy="867"/>
            </a:xfrm>
            <a:prstGeom prst="roundRect">
              <a:avLst>
                <a:gd name="adj" fmla="val 5697"/>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solidFill>
                    <a:schemeClr val="bg1">
                      <a:lumMod val="50000"/>
                    </a:schemeClr>
                  </a:solidFill>
                  <a:latin typeface="微软雅黑" panose="020B0503020204020204" pitchFamily="34" charset="-122"/>
                  <a:ea typeface="微软雅黑" panose="020B0503020204020204" pitchFamily="34" charset="-122"/>
                </a:rPr>
                <a:t>恒信教育陈老师</a:t>
              </a:r>
              <a:endParaRPr lang="zh-CN" altLang="en-US" b="1">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5610" y="5857"/>
              <a:ext cx="11477" cy="2733"/>
            </a:xfrm>
            <a:prstGeom prst="roundRect">
              <a:avLst>
                <a:gd name="adj" fmla="val 5697"/>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1" name="图片 10" descr="QQ截图20161030074035"/>
          <p:cNvPicPr>
            <a:picLocks noChangeAspect="1"/>
          </p:cNvPicPr>
          <p:nvPr/>
        </p:nvPicPr>
        <p:blipFill>
          <a:blip r:embed="rId1"/>
          <a:srcRect l="13896" t="6401" r="16271" b="17229"/>
          <a:stretch>
            <a:fillRect/>
          </a:stretch>
        </p:blipFill>
        <p:spPr>
          <a:xfrm>
            <a:off x="1050290" y="2858770"/>
            <a:ext cx="1901825" cy="1536700"/>
          </a:xfrm>
          <a:prstGeom prst="rect">
            <a:avLst/>
          </a:prstGeom>
        </p:spPr>
      </p:pic>
      <p:sp>
        <p:nvSpPr>
          <p:cNvPr id="12" name="文本框 11"/>
          <p:cNvSpPr txBox="1"/>
          <p:nvPr/>
        </p:nvSpPr>
        <p:spPr>
          <a:xfrm>
            <a:off x="3411855" y="3373755"/>
            <a:ext cx="6950075" cy="1482090"/>
          </a:xfrm>
          <a:prstGeom prst="rect">
            <a:avLst/>
          </a:prstGeom>
          <a:noFill/>
        </p:spPr>
        <p:txBody>
          <a:bodyPr wrap="square" rtlCol="0">
            <a:spAutoFit/>
          </a:bodyPr>
          <a:p>
            <a:r>
              <a:rPr lang="en-US" altLang="zh-CN" i="1">
                <a:solidFill>
                  <a:schemeClr val="accent1">
                    <a:lumMod val="75000"/>
                  </a:schemeClr>
                </a:solidFill>
                <a:latin typeface="微软雅黑" panose="020B0503020204020204" pitchFamily="34" charset="-122"/>
                <a:ea typeface="微软雅黑" panose="020B0503020204020204" pitchFamily="34" charset="-122"/>
              </a:rPr>
              <a:t>“</a:t>
            </a:r>
            <a:r>
              <a:rPr lang="zh-CN" altLang="en-US" i="1">
                <a:solidFill>
                  <a:schemeClr val="accent1">
                    <a:lumMod val="75000"/>
                  </a:schemeClr>
                </a:solidFill>
                <a:latin typeface="微软雅黑" panose="020B0503020204020204" pitchFamily="34" charset="-122"/>
                <a:ea typeface="微软雅黑" panose="020B0503020204020204" pitchFamily="34" charset="-122"/>
              </a:rPr>
              <a:t>以前总是需要花一天的时间去了解学员的复习情况，每一个学员都要打电话，有的同学还需要打几遍才接通。不但浪费时间，学员的真实情况也掌控不到。很多学员都是口头应付我。现在掌握具体数据，他们都乖乖按要求复习。用了考得过后，工作效率提高了，我机构的通过率也大大提升。</a:t>
            </a:r>
            <a:r>
              <a:rPr lang="en-US" altLang="zh-CN" i="1">
                <a:solidFill>
                  <a:schemeClr val="accent1">
                    <a:lumMod val="75000"/>
                  </a:schemeClr>
                </a:solidFill>
                <a:latin typeface="微软雅黑" panose="020B0503020204020204" pitchFamily="34" charset="-122"/>
                <a:ea typeface="微软雅黑" panose="020B0503020204020204" pitchFamily="34" charset="-122"/>
              </a:rPr>
              <a:t>”</a:t>
            </a:r>
            <a:endParaRPr lang="en-US" altLang="zh-CN" i="1">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2492375" y="2605405"/>
            <a:ext cx="9530080" cy="3291840"/>
          </a:xfrm>
          <a:prstGeom prst="rect">
            <a:avLst/>
          </a:prstGeom>
          <a:noFill/>
        </p:spPr>
        <p:txBody>
          <a:bodyPr wrap="none">
            <a:spAutoFit/>
          </a:bodyPr>
          <a:lstStyle/>
          <a:p>
            <a:pPr marL="0" marR="0" lvl="0" indent="0" algn="l" defTabSz="914400" rtl="0" eaLnBrk="0" fontAlgn="base" latinLnBrk="0" hangingPunct="0">
              <a:lnSpc>
                <a:spcPct val="125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仅仅需要半小时，员工就能管理好</a:t>
            </a:r>
            <a:r>
              <a:rPr kumimoji="0" lang="en-US" altLang="zh-CN" sz="24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100</a:t>
            </a:r>
            <a:r>
              <a:rPr kumimoji="0" lang="zh-CN" altLang="en-US" sz="24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多名学员</a:t>
            </a:r>
            <a:endParaRPr kumimoji="0" lang="en-US" altLang="zh-CN" sz="24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0" fontAlgn="base" latinLnBrk="0" hangingPunct="0">
              <a:lnSpc>
                <a:spcPct val="125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如果有几千名客户时，使用传统方法要怎么维护呢？</a:t>
            </a:r>
            <a:endParaRPr kumimoji="0" lang="zh-CN" altLang="en-US" sz="32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0" fontAlgn="base" latinLnBrk="0" hangingPunct="0">
              <a:lnSpc>
                <a:spcPct val="125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招几十名员工？</a:t>
            </a:r>
            <a:endParaRPr kumimoji="0" lang="zh-CN" altLang="en-US" sz="32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0" fontAlgn="base" latinLnBrk="0" hangingPunct="0">
              <a:lnSpc>
                <a:spcPct val="125000"/>
              </a:lnSpc>
              <a:spcBef>
                <a:spcPct val="0"/>
              </a:spcBef>
              <a:spcAft>
                <a:spcPct val="0"/>
              </a:spcAft>
              <a:buClrTx/>
              <a:buSzTx/>
              <a:buFontTx/>
              <a:buNone/>
              <a:defRPr/>
            </a:pPr>
            <a:r>
              <a:rPr kumimoji="0" lang="zh-CN" altLang="en-US" sz="4000" b="1"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一不小心，考得过为你节省了几万工资！</a:t>
            </a:r>
            <a:endParaRPr kumimoji="0" lang="zh-CN" altLang="en-US" sz="4000" b="1"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0" fontAlgn="base" latinLnBrk="0" hangingPunct="0">
              <a:lnSpc>
                <a:spcPct val="125000"/>
              </a:lnSpc>
              <a:spcBef>
                <a:spcPct val="0"/>
              </a:spcBef>
              <a:spcAft>
                <a:spcPct val="0"/>
              </a:spcAft>
              <a:buClrTx/>
              <a:buSzTx/>
              <a:buFontTx/>
              <a:buNone/>
              <a:defRPr/>
            </a:pPr>
            <a:r>
              <a:rPr kumimoji="0" lang="zh-CN" altLang="en-US" sz="4000" b="1"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或者更多！</a:t>
            </a:r>
            <a:endParaRPr kumimoji="0" lang="zh-CN" altLang="en-US" sz="4000" b="1"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5" name="KSO_Shape"/>
          <p:cNvSpPr/>
          <p:nvPr/>
        </p:nvSpPr>
        <p:spPr bwMode="auto">
          <a:xfrm>
            <a:off x="531495" y="840105"/>
            <a:ext cx="2711450" cy="4470400"/>
          </a:xfrm>
          <a:custGeom>
            <a:avLst/>
            <a:gdLst>
              <a:gd name="T0" fmla="*/ 285571 w 1482725"/>
              <a:gd name="T1" fmla="*/ 1475949 h 2444751"/>
              <a:gd name="T2" fmla="*/ 404130 w 1482725"/>
              <a:gd name="T3" fmla="*/ 1483563 h 2444751"/>
              <a:gd name="T4" fmla="*/ 519013 w 1482725"/>
              <a:gd name="T5" fmla="*/ 1450506 h 2444751"/>
              <a:gd name="T6" fmla="*/ 669670 w 1482725"/>
              <a:gd name="T7" fmla="*/ 1722263 h 2444751"/>
              <a:gd name="T8" fmla="*/ 37603 w 1482725"/>
              <a:gd name="T9" fmla="*/ 1630771 h 2444751"/>
              <a:gd name="T10" fmla="*/ 170448 w 1482725"/>
              <a:gd name="T11" fmla="*/ 1443087 h 2444751"/>
              <a:gd name="T12" fmla="*/ 461394 w 1482725"/>
              <a:gd name="T13" fmla="*/ 1092529 h 2444751"/>
              <a:gd name="T14" fmla="*/ 497195 w 1482725"/>
              <a:gd name="T15" fmla="*/ 1201140 h 2444751"/>
              <a:gd name="T16" fmla="*/ 479418 w 1482725"/>
              <a:gd name="T17" fmla="*/ 1315934 h 2444751"/>
              <a:gd name="T18" fmla="*/ 365596 w 1482725"/>
              <a:gd name="T19" fmla="*/ 1443594 h 2444751"/>
              <a:gd name="T20" fmla="*/ 226097 w 1482725"/>
              <a:gd name="T21" fmla="*/ 1353045 h 2444751"/>
              <a:gd name="T22" fmla="*/ 186345 w 1482725"/>
              <a:gd name="T23" fmla="*/ 1217220 h 2444751"/>
              <a:gd name="T24" fmla="*/ 207826 w 1482725"/>
              <a:gd name="T25" fmla="*/ 1127414 h 2444751"/>
              <a:gd name="T26" fmla="*/ 527738 w 1482725"/>
              <a:gd name="T27" fmla="*/ 1004121 h 2444751"/>
              <a:gd name="T28" fmla="*/ 518354 w 1482725"/>
              <a:gd name="T29" fmla="*/ 1035226 h 2444751"/>
              <a:gd name="T30" fmla="*/ 543541 w 1482725"/>
              <a:gd name="T31" fmla="*/ 1014489 h 2444751"/>
              <a:gd name="T32" fmla="*/ 581815 w 1482725"/>
              <a:gd name="T33" fmla="*/ 1004368 h 2444751"/>
              <a:gd name="T34" fmla="*/ 491932 w 1482725"/>
              <a:gd name="T35" fmla="*/ 1064601 h 2444751"/>
              <a:gd name="T36" fmla="*/ 620540 w 1482725"/>
              <a:gd name="T37" fmla="*/ 827139 h 2444751"/>
              <a:gd name="T38" fmla="*/ 599228 w 1482725"/>
              <a:gd name="T39" fmla="*/ 897000 h 2444751"/>
              <a:gd name="T40" fmla="*/ 655480 w 1482725"/>
              <a:gd name="T41" fmla="*/ 850426 h 2444751"/>
              <a:gd name="T42" fmla="*/ 676543 w 1482725"/>
              <a:gd name="T43" fmla="*/ 790476 h 2444751"/>
              <a:gd name="T44" fmla="*/ 708261 w 1482725"/>
              <a:gd name="T45" fmla="*/ 897495 h 2444751"/>
              <a:gd name="T46" fmla="*/ 615583 w 1482725"/>
              <a:gd name="T47" fmla="*/ 958685 h 2444751"/>
              <a:gd name="T48" fmla="*/ 530092 w 1482725"/>
              <a:gd name="T49" fmla="*/ 888577 h 2444751"/>
              <a:gd name="T50" fmla="*/ 572218 w 1482725"/>
              <a:gd name="T51" fmla="*/ 785520 h 2444751"/>
              <a:gd name="T52" fmla="*/ 780778 w 1482725"/>
              <a:gd name="T53" fmla="*/ 444216 h 2444751"/>
              <a:gd name="T54" fmla="*/ 739450 w 1482725"/>
              <a:gd name="T55" fmla="*/ 471573 h 2444751"/>
              <a:gd name="T56" fmla="*/ 756031 w 1482725"/>
              <a:gd name="T57" fmla="*/ 218952 h 2444751"/>
              <a:gd name="T58" fmla="*/ 768405 w 1482725"/>
              <a:gd name="T59" fmla="*/ 383833 h 2444751"/>
              <a:gd name="T60" fmla="*/ 744647 w 1482725"/>
              <a:gd name="T61" fmla="*/ 221663 h 2444751"/>
              <a:gd name="T62" fmla="*/ 623180 w 1482725"/>
              <a:gd name="T63" fmla="*/ 238991 h 2444751"/>
              <a:gd name="T64" fmla="*/ 640513 w 1482725"/>
              <a:gd name="T65" fmla="*/ 392875 h 2444751"/>
              <a:gd name="T66" fmla="*/ 834155 w 1482725"/>
              <a:gd name="T67" fmla="*/ 447057 h 2444751"/>
              <a:gd name="T68" fmla="*/ 905719 w 1482725"/>
              <a:gd name="T69" fmla="*/ 282039 h 2444751"/>
              <a:gd name="T70" fmla="*/ 805926 w 1482725"/>
              <a:gd name="T71" fmla="*/ 185800 h 2444751"/>
              <a:gd name="T72" fmla="*/ 885661 w 1482725"/>
              <a:gd name="T73" fmla="*/ 158091 h 2444751"/>
              <a:gd name="T74" fmla="*/ 954996 w 1482725"/>
              <a:gd name="T75" fmla="*/ 354033 h 2444751"/>
              <a:gd name="T76" fmla="*/ 869813 w 1482725"/>
              <a:gd name="T77" fmla="*/ 587828 h 2444751"/>
              <a:gd name="T78" fmla="*/ 745258 w 1482725"/>
              <a:gd name="T79" fmla="*/ 652896 h 2444751"/>
              <a:gd name="T80" fmla="*/ 641504 w 1482725"/>
              <a:gd name="T81" fmla="*/ 495548 h 2444751"/>
              <a:gd name="T82" fmla="*/ 554340 w 1482725"/>
              <a:gd name="T83" fmla="*/ 301336 h 2444751"/>
              <a:gd name="T84" fmla="*/ 655371 w 1482725"/>
              <a:gd name="T85" fmla="*/ 145226 h 2444751"/>
              <a:gd name="T86" fmla="*/ 657697 w 1482725"/>
              <a:gd name="T87" fmla="*/ 75162 h 2444751"/>
              <a:gd name="T88" fmla="*/ 497633 w 1482725"/>
              <a:gd name="T89" fmla="*/ 200514 h 2444751"/>
              <a:gd name="T90" fmla="*/ 441721 w 1482725"/>
              <a:gd name="T91" fmla="*/ 401523 h 2444751"/>
              <a:gd name="T92" fmla="*/ 516682 w 1482725"/>
              <a:gd name="T93" fmla="*/ 594126 h 2444751"/>
              <a:gd name="T94" fmla="*/ 688621 w 1482725"/>
              <a:gd name="T95" fmla="*/ 703902 h 2444751"/>
              <a:gd name="T96" fmla="*/ 899152 w 1482725"/>
              <a:gd name="T97" fmla="*/ 688078 h 2444751"/>
              <a:gd name="T98" fmla="*/ 1052537 w 1482725"/>
              <a:gd name="T99" fmla="*/ 555308 h 2444751"/>
              <a:gd name="T100" fmla="*/ 1099047 w 1482725"/>
              <a:gd name="T101" fmla="*/ 350839 h 2444751"/>
              <a:gd name="T102" fmla="*/ 1014933 w 1482725"/>
              <a:gd name="T103" fmla="*/ 163180 h 2444751"/>
              <a:gd name="T104" fmla="*/ 837304 w 1482725"/>
              <a:gd name="T105" fmla="*/ 61811 h 2444751"/>
              <a:gd name="T106" fmla="*/ 911770 w 1482725"/>
              <a:gd name="T107" fmla="*/ 26702 h 2444751"/>
              <a:gd name="T108" fmla="*/ 1095089 w 1482725"/>
              <a:gd name="T109" fmla="*/ 177520 h 2444751"/>
              <a:gd name="T110" fmla="*/ 1154711 w 1482725"/>
              <a:gd name="T111" fmla="*/ 414132 h 2444751"/>
              <a:gd name="T112" fmla="*/ 1061691 w 1482725"/>
              <a:gd name="T113" fmla="*/ 636157 h 2444751"/>
              <a:gd name="T114" fmla="*/ 857838 w 1482725"/>
              <a:gd name="T115" fmla="*/ 759532 h 2444751"/>
              <a:gd name="T116" fmla="*/ 612671 w 1482725"/>
              <a:gd name="T117" fmla="*/ 735302 h 2444751"/>
              <a:gd name="T118" fmla="*/ 437021 w 1482725"/>
              <a:gd name="T119" fmla="*/ 575830 h 2444751"/>
              <a:gd name="T120" fmla="*/ 389027 w 1482725"/>
              <a:gd name="T121" fmla="*/ 335757 h 2444751"/>
              <a:gd name="T122" fmla="*/ 492437 w 1482725"/>
              <a:gd name="T123" fmla="*/ 119419 h 2444751"/>
              <a:gd name="T124" fmla="*/ 702970 w 1482725"/>
              <a:gd name="T125" fmla="*/ 5934 h 2444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482725" h="2444751">
                <a:moveTo>
                  <a:pt x="276126" y="1820863"/>
                </a:moveTo>
                <a:lnTo>
                  <a:pt x="276359" y="1821163"/>
                </a:lnTo>
                <a:lnTo>
                  <a:pt x="391719" y="2078677"/>
                </a:lnTo>
                <a:lnTo>
                  <a:pt x="422985" y="1969479"/>
                </a:lnTo>
                <a:lnTo>
                  <a:pt x="419932" y="1968839"/>
                </a:lnTo>
                <a:lnTo>
                  <a:pt x="414228" y="1967263"/>
                </a:lnTo>
                <a:lnTo>
                  <a:pt x="408841" y="1965372"/>
                </a:lnTo>
                <a:lnTo>
                  <a:pt x="403771" y="1962535"/>
                </a:lnTo>
                <a:lnTo>
                  <a:pt x="399334" y="1960013"/>
                </a:lnTo>
                <a:lnTo>
                  <a:pt x="394898" y="1956861"/>
                </a:lnTo>
                <a:lnTo>
                  <a:pt x="390461" y="1954025"/>
                </a:lnTo>
                <a:lnTo>
                  <a:pt x="386976" y="1950557"/>
                </a:lnTo>
                <a:lnTo>
                  <a:pt x="383490" y="1947090"/>
                </a:lnTo>
                <a:lnTo>
                  <a:pt x="380321" y="1943307"/>
                </a:lnTo>
                <a:lnTo>
                  <a:pt x="377152" y="1939525"/>
                </a:lnTo>
                <a:lnTo>
                  <a:pt x="374617" y="1935742"/>
                </a:lnTo>
                <a:lnTo>
                  <a:pt x="372082" y="1931645"/>
                </a:lnTo>
                <a:lnTo>
                  <a:pt x="367962" y="1923764"/>
                </a:lnTo>
                <a:lnTo>
                  <a:pt x="364476" y="1916199"/>
                </a:lnTo>
                <a:lnTo>
                  <a:pt x="361941" y="1909265"/>
                </a:lnTo>
                <a:lnTo>
                  <a:pt x="360357" y="1902645"/>
                </a:lnTo>
                <a:lnTo>
                  <a:pt x="358455" y="1897287"/>
                </a:lnTo>
                <a:lnTo>
                  <a:pt x="357822" y="1892874"/>
                </a:lnTo>
                <a:lnTo>
                  <a:pt x="357188" y="1889407"/>
                </a:lnTo>
                <a:lnTo>
                  <a:pt x="361307" y="1891613"/>
                </a:lnTo>
                <a:lnTo>
                  <a:pt x="366378" y="1894135"/>
                </a:lnTo>
                <a:lnTo>
                  <a:pt x="372399" y="1897287"/>
                </a:lnTo>
                <a:lnTo>
                  <a:pt x="380638" y="1900124"/>
                </a:lnTo>
                <a:lnTo>
                  <a:pt x="389828" y="1903906"/>
                </a:lnTo>
                <a:lnTo>
                  <a:pt x="400602" y="1906743"/>
                </a:lnTo>
                <a:lnTo>
                  <a:pt x="406306" y="1908319"/>
                </a:lnTo>
                <a:lnTo>
                  <a:pt x="412010" y="1909580"/>
                </a:lnTo>
                <a:lnTo>
                  <a:pt x="418348" y="1910526"/>
                </a:lnTo>
                <a:lnTo>
                  <a:pt x="424369" y="1911471"/>
                </a:lnTo>
                <a:lnTo>
                  <a:pt x="431023" y="1912102"/>
                </a:lnTo>
                <a:lnTo>
                  <a:pt x="437678" y="1912417"/>
                </a:lnTo>
                <a:lnTo>
                  <a:pt x="444333" y="1912417"/>
                </a:lnTo>
                <a:lnTo>
                  <a:pt x="451304" y="1912102"/>
                </a:lnTo>
                <a:lnTo>
                  <a:pt x="458276" y="1911471"/>
                </a:lnTo>
                <a:lnTo>
                  <a:pt x="465248" y="1910526"/>
                </a:lnTo>
                <a:lnTo>
                  <a:pt x="472219" y="1909265"/>
                </a:lnTo>
                <a:lnTo>
                  <a:pt x="479508" y="1907374"/>
                </a:lnTo>
                <a:lnTo>
                  <a:pt x="486479" y="1904852"/>
                </a:lnTo>
                <a:lnTo>
                  <a:pt x="493768" y="1902015"/>
                </a:lnTo>
                <a:lnTo>
                  <a:pt x="500739" y="1898548"/>
                </a:lnTo>
                <a:lnTo>
                  <a:pt x="508345" y="1894135"/>
                </a:lnTo>
                <a:lnTo>
                  <a:pt x="515316" y="1889722"/>
                </a:lnTo>
                <a:lnTo>
                  <a:pt x="522288" y="1884363"/>
                </a:lnTo>
                <a:lnTo>
                  <a:pt x="521971" y="1887831"/>
                </a:lnTo>
                <a:lnTo>
                  <a:pt x="521337" y="1892243"/>
                </a:lnTo>
                <a:lnTo>
                  <a:pt x="520070" y="1897602"/>
                </a:lnTo>
                <a:lnTo>
                  <a:pt x="518485" y="1903906"/>
                </a:lnTo>
                <a:lnTo>
                  <a:pt x="516584" y="1911156"/>
                </a:lnTo>
                <a:lnTo>
                  <a:pt x="513732" y="1918721"/>
                </a:lnTo>
                <a:lnTo>
                  <a:pt x="510246" y="1926917"/>
                </a:lnTo>
                <a:lnTo>
                  <a:pt x="508345" y="1930699"/>
                </a:lnTo>
                <a:lnTo>
                  <a:pt x="505810" y="1934797"/>
                </a:lnTo>
                <a:lnTo>
                  <a:pt x="503591" y="1938579"/>
                </a:lnTo>
                <a:lnTo>
                  <a:pt x="500739" y="1942677"/>
                </a:lnTo>
                <a:lnTo>
                  <a:pt x="497887" y="1946459"/>
                </a:lnTo>
                <a:lnTo>
                  <a:pt x="494401" y="1949927"/>
                </a:lnTo>
                <a:lnTo>
                  <a:pt x="491233" y="1953394"/>
                </a:lnTo>
                <a:lnTo>
                  <a:pt x="487430" y="1956546"/>
                </a:lnTo>
                <a:lnTo>
                  <a:pt x="483627" y="1959698"/>
                </a:lnTo>
                <a:lnTo>
                  <a:pt x="479191" y="1962220"/>
                </a:lnTo>
                <a:lnTo>
                  <a:pt x="474437" y="1965057"/>
                </a:lnTo>
                <a:lnTo>
                  <a:pt x="469684" y="1966948"/>
                </a:lnTo>
                <a:lnTo>
                  <a:pt x="466623" y="1967844"/>
                </a:lnTo>
                <a:lnTo>
                  <a:pt x="482433" y="2069502"/>
                </a:lnTo>
                <a:lnTo>
                  <a:pt x="607765" y="1823567"/>
                </a:lnTo>
                <a:lnTo>
                  <a:pt x="608112" y="1823085"/>
                </a:lnTo>
                <a:lnTo>
                  <a:pt x="616999" y="1827845"/>
                </a:lnTo>
                <a:lnTo>
                  <a:pt x="625251" y="1832922"/>
                </a:lnTo>
                <a:lnTo>
                  <a:pt x="633820" y="1838317"/>
                </a:lnTo>
                <a:lnTo>
                  <a:pt x="642073" y="1843712"/>
                </a:lnTo>
                <a:lnTo>
                  <a:pt x="650325" y="1849106"/>
                </a:lnTo>
                <a:lnTo>
                  <a:pt x="658259" y="1855136"/>
                </a:lnTo>
                <a:lnTo>
                  <a:pt x="665876" y="1861483"/>
                </a:lnTo>
                <a:lnTo>
                  <a:pt x="673494" y="1867829"/>
                </a:lnTo>
                <a:lnTo>
                  <a:pt x="681428" y="1874493"/>
                </a:lnTo>
                <a:lnTo>
                  <a:pt x="688728" y="1881158"/>
                </a:lnTo>
                <a:lnTo>
                  <a:pt x="696028" y="1888456"/>
                </a:lnTo>
                <a:lnTo>
                  <a:pt x="703011" y="1895755"/>
                </a:lnTo>
                <a:lnTo>
                  <a:pt x="709993" y="1903371"/>
                </a:lnTo>
                <a:lnTo>
                  <a:pt x="716976" y="1910987"/>
                </a:lnTo>
                <a:lnTo>
                  <a:pt x="723641" y="1918604"/>
                </a:lnTo>
                <a:lnTo>
                  <a:pt x="730306" y="1926854"/>
                </a:lnTo>
                <a:lnTo>
                  <a:pt x="736654" y="1935105"/>
                </a:lnTo>
                <a:lnTo>
                  <a:pt x="743001" y="1943356"/>
                </a:lnTo>
                <a:lnTo>
                  <a:pt x="749349" y="1951924"/>
                </a:lnTo>
                <a:lnTo>
                  <a:pt x="755379" y="1960810"/>
                </a:lnTo>
                <a:lnTo>
                  <a:pt x="761092" y="1969695"/>
                </a:lnTo>
                <a:lnTo>
                  <a:pt x="767123" y="1978898"/>
                </a:lnTo>
                <a:lnTo>
                  <a:pt x="778231" y="1997621"/>
                </a:lnTo>
                <a:lnTo>
                  <a:pt x="788705" y="2016344"/>
                </a:lnTo>
                <a:lnTo>
                  <a:pt x="798861" y="2036654"/>
                </a:lnTo>
                <a:lnTo>
                  <a:pt x="808066" y="2056646"/>
                </a:lnTo>
                <a:lnTo>
                  <a:pt x="817270" y="2077590"/>
                </a:lnTo>
                <a:lnTo>
                  <a:pt x="825522" y="2098535"/>
                </a:lnTo>
                <a:lnTo>
                  <a:pt x="833139" y="2120431"/>
                </a:lnTo>
                <a:lnTo>
                  <a:pt x="840439" y="2142327"/>
                </a:lnTo>
                <a:lnTo>
                  <a:pt x="847104" y="2164541"/>
                </a:lnTo>
                <a:lnTo>
                  <a:pt x="853452" y="2187072"/>
                </a:lnTo>
                <a:lnTo>
                  <a:pt x="859165" y="2210238"/>
                </a:lnTo>
                <a:lnTo>
                  <a:pt x="864243" y="2233086"/>
                </a:lnTo>
                <a:lnTo>
                  <a:pt x="869004" y="2256569"/>
                </a:lnTo>
                <a:lnTo>
                  <a:pt x="872812" y="2279735"/>
                </a:lnTo>
                <a:lnTo>
                  <a:pt x="876304" y="2303218"/>
                </a:lnTo>
                <a:lnTo>
                  <a:pt x="879160" y="2327019"/>
                </a:lnTo>
                <a:lnTo>
                  <a:pt x="881699" y="2350502"/>
                </a:lnTo>
                <a:lnTo>
                  <a:pt x="883603" y="2374302"/>
                </a:lnTo>
                <a:lnTo>
                  <a:pt x="884873" y="2397785"/>
                </a:lnTo>
                <a:lnTo>
                  <a:pt x="885508" y="2421268"/>
                </a:lnTo>
                <a:lnTo>
                  <a:pt x="885825" y="2444751"/>
                </a:lnTo>
                <a:lnTo>
                  <a:pt x="0" y="2444751"/>
                </a:lnTo>
                <a:lnTo>
                  <a:pt x="317" y="2420633"/>
                </a:lnTo>
                <a:lnTo>
                  <a:pt x="635" y="2396198"/>
                </a:lnTo>
                <a:lnTo>
                  <a:pt x="1587" y="2372081"/>
                </a:lnTo>
                <a:lnTo>
                  <a:pt x="2857" y="2347963"/>
                </a:lnTo>
                <a:lnTo>
                  <a:pt x="4761" y="2323528"/>
                </a:lnTo>
                <a:lnTo>
                  <a:pt x="6665" y="2299410"/>
                </a:lnTo>
                <a:lnTo>
                  <a:pt x="9204" y="2275927"/>
                </a:lnTo>
                <a:lnTo>
                  <a:pt x="12378" y="2251809"/>
                </a:lnTo>
                <a:lnTo>
                  <a:pt x="15552" y="2228326"/>
                </a:lnTo>
                <a:lnTo>
                  <a:pt x="19678" y="2205160"/>
                </a:lnTo>
                <a:lnTo>
                  <a:pt x="24439" y="2181995"/>
                </a:lnTo>
                <a:lnTo>
                  <a:pt x="29200" y="2159146"/>
                </a:lnTo>
                <a:lnTo>
                  <a:pt x="34913" y="2136615"/>
                </a:lnTo>
                <a:lnTo>
                  <a:pt x="41260" y="2114719"/>
                </a:lnTo>
                <a:lnTo>
                  <a:pt x="48243" y="2092823"/>
                </a:lnTo>
                <a:lnTo>
                  <a:pt x="55543" y="2071878"/>
                </a:lnTo>
                <a:lnTo>
                  <a:pt x="63795" y="2050934"/>
                </a:lnTo>
                <a:lnTo>
                  <a:pt x="67921" y="2040779"/>
                </a:lnTo>
                <a:lnTo>
                  <a:pt x="72682" y="2030942"/>
                </a:lnTo>
                <a:lnTo>
                  <a:pt x="77442" y="2020787"/>
                </a:lnTo>
                <a:lnTo>
                  <a:pt x="82203" y="2011266"/>
                </a:lnTo>
                <a:lnTo>
                  <a:pt x="86964" y="2001429"/>
                </a:lnTo>
                <a:lnTo>
                  <a:pt x="92359" y="1992226"/>
                </a:lnTo>
                <a:lnTo>
                  <a:pt x="97755" y="1982706"/>
                </a:lnTo>
                <a:lnTo>
                  <a:pt x="103151" y="1973503"/>
                </a:lnTo>
                <a:lnTo>
                  <a:pt x="108864" y="1964300"/>
                </a:lnTo>
                <a:lnTo>
                  <a:pt x="114894" y="1955732"/>
                </a:lnTo>
                <a:lnTo>
                  <a:pt x="120924" y="1947164"/>
                </a:lnTo>
                <a:lnTo>
                  <a:pt x="127272" y="1938279"/>
                </a:lnTo>
                <a:lnTo>
                  <a:pt x="133620" y="1930345"/>
                </a:lnTo>
                <a:lnTo>
                  <a:pt x="140285" y="1922094"/>
                </a:lnTo>
                <a:lnTo>
                  <a:pt x="147267" y="1914161"/>
                </a:lnTo>
                <a:lnTo>
                  <a:pt x="154250" y="1906227"/>
                </a:lnTo>
                <a:lnTo>
                  <a:pt x="161550" y="1898929"/>
                </a:lnTo>
                <a:lnTo>
                  <a:pt x="169167" y="1891630"/>
                </a:lnTo>
                <a:lnTo>
                  <a:pt x="176784" y="1884331"/>
                </a:lnTo>
                <a:lnTo>
                  <a:pt x="184401" y="1877667"/>
                </a:lnTo>
                <a:lnTo>
                  <a:pt x="192971" y="1870685"/>
                </a:lnTo>
                <a:lnTo>
                  <a:pt x="201223" y="1864339"/>
                </a:lnTo>
                <a:lnTo>
                  <a:pt x="209475" y="1857992"/>
                </a:lnTo>
                <a:lnTo>
                  <a:pt x="218679" y="1851962"/>
                </a:lnTo>
                <a:lnTo>
                  <a:pt x="227566" y="1846250"/>
                </a:lnTo>
                <a:lnTo>
                  <a:pt x="236770" y="1840538"/>
                </a:lnTo>
                <a:lnTo>
                  <a:pt x="246292" y="1835143"/>
                </a:lnTo>
                <a:lnTo>
                  <a:pt x="256131" y="1830383"/>
                </a:lnTo>
                <a:lnTo>
                  <a:pt x="265652" y="1825306"/>
                </a:lnTo>
                <a:lnTo>
                  <a:pt x="276126" y="1820863"/>
                </a:lnTo>
                <a:close/>
                <a:moveTo>
                  <a:pt x="443706" y="1343025"/>
                </a:moveTo>
                <a:lnTo>
                  <a:pt x="450358" y="1343343"/>
                </a:lnTo>
                <a:lnTo>
                  <a:pt x="457327" y="1343978"/>
                </a:lnTo>
                <a:lnTo>
                  <a:pt x="464613" y="1344613"/>
                </a:lnTo>
                <a:lnTo>
                  <a:pt x="472215" y="1345883"/>
                </a:lnTo>
                <a:lnTo>
                  <a:pt x="479818" y="1347470"/>
                </a:lnTo>
                <a:lnTo>
                  <a:pt x="488370" y="1349058"/>
                </a:lnTo>
                <a:lnTo>
                  <a:pt x="496290" y="1350645"/>
                </a:lnTo>
                <a:lnTo>
                  <a:pt x="504526" y="1352868"/>
                </a:lnTo>
                <a:lnTo>
                  <a:pt x="513078" y="1355725"/>
                </a:lnTo>
                <a:lnTo>
                  <a:pt x="521631" y="1358583"/>
                </a:lnTo>
                <a:lnTo>
                  <a:pt x="529867" y="1361758"/>
                </a:lnTo>
                <a:lnTo>
                  <a:pt x="538420" y="1365250"/>
                </a:lnTo>
                <a:lnTo>
                  <a:pt x="546972" y="1369378"/>
                </a:lnTo>
                <a:lnTo>
                  <a:pt x="554891" y="1373823"/>
                </a:lnTo>
                <a:lnTo>
                  <a:pt x="562811" y="1378585"/>
                </a:lnTo>
                <a:lnTo>
                  <a:pt x="570413" y="1383665"/>
                </a:lnTo>
                <a:lnTo>
                  <a:pt x="577699" y="1389380"/>
                </a:lnTo>
                <a:lnTo>
                  <a:pt x="585301" y="1395730"/>
                </a:lnTo>
                <a:lnTo>
                  <a:pt x="591953" y="1402080"/>
                </a:lnTo>
                <a:lnTo>
                  <a:pt x="598288" y="1409065"/>
                </a:lnTo>
                <a:lnTo>
                  <a:pt x="604307" y="1416685"/>
                </a:lnTo>
                <a:lnTo>
                  <a:pt x="609376" y="1424940"/>
                </a:lnTo>
                <a:lnTo>
                  <a:pt x="614444" y="1433195"/>
                </a:lnTo>
                <a:lnTo>
                  <a:pt x="618879" y="1442085"/>
                </a:lnTo>
                <a:lnTo>
                  <a:pt x="620462" y="1446848"/>
                </a:lnTo>
                <a:lnTo>
                  <a:pt x="622363" y="1451928"/>
                </a:lnTo>
                <a:lnTo>
                  <a:pt x="623947" y="1457008"/>
                </a:lnTo>
                <a:lnTo>
                  <a:pt x="625531" y="1461770"/>
                </a:lnTo>
                <a:lnTo>
                  <a:pt x="626481" y="1467168"/>
                </a:lnTo>
                <a:lnTo>
                  <a:pt x="627431" y="1472565"/>
                </a:lnTo>
                <a:lnTo>
                  <a:pt x="628382" y="1478280"/>
                </a:lnTo>
                <a:lnTo>
                  <a:pt x="629015" y="1483995"/>
                </a:lnTo>
                <a:lnTo>
                  <a:pt x="629649" y="1489710"/>
                </a:lnTo>
                <a:lnTo>
                  <a:pt x="629965" y="1495743"/>
                </a:lnTo>
                <a:lnTo>
                  <a:pt x="629965" y="1502093"/>
                </a:lnTo>
                <a:lnTo>
                  <a:pt x="629965" y="1508443"/>
                </a:lnTo>
                <a:lnTo>
                  <a:pt x="629015" y="1514793"/>
                </a:lnTo>
                <a:lnTo>
                  <a:pt x="628382" y="1521460"/>
                </a:lnTo>
                <a:lnTo>
                  <a:pt x="627748" y="1528128"/>
                </a:lnTo>
                <a:lnTo>
                  <a:pt x="626798" y="1535113"/>
                </a:lnTo>
                <a:lnTo>
                  <a:pt x="627431" y="1535430"/>
                </a:lnTo>
                <a:lnTo>
                  <a:pt x="630282" y="1536065"/>
                </a:lnTo>
                <a:lnTo>
                  <a:pt x="633767" y="1537970"/>
                </a:lnTo>
                <a:lnTo>
                  <a:pt x="635984" y="1539240"/>
                </a:lnTo>
                <a:lnTo>
                  <a:pt x="637885" y="1541463"/>
                </a:lnTo>
                <a:lnTo>
                  <a:pt x="640102" y="1543368"/>
                </a:lnTo>
                <a:lnTo>
                  <a:pt x="642319" y="1545908"/>
                </a:lnTo>
                <a:lnTo>
                  <a:pt x="643903" y="1549400"/>
                </a:lnTo>
                <a:lnTo>
                  <a:pt x="645804" y="1553210"/>
                </a:lnTo>
                <a:lnTo>
                  <a:pt x="647071" y="1557020"/>
                </a:lnTo>
                <a:lnTo>
                  <a:pt x="648021" y="1562100"/>
                </a:lnTo>
                <a:lnTo>
                  <a:pt x="648971" y="1567498"/>
                </a:lnTo>
                <a:lnTo>
                  <a:pt x="649288" y="1573848"/>
                </a:lnTo>
                <a:lnTo>
                  <a:pt x="648971" y="1585913"/>
                </a:lnTo>
                <a:lnTo>
                  <a:pt x="647704" y="1596390"/>
                </a:lnTo>
                <a:lnTo>
                  <a:pt x="646437" y="1605598"/>
                </a:lnTo>
                <a:lnTo>
                  <a:pt x="644537" y="1613218"/>
                </a:lnTo>
                <a:lnTo>
                  <a:pt x="642319" y="1619886"/>
                </a:lnTo>
                <a:lnTo>
                  <a:pt x="639152" y="1625601"/>
                </a:lnTo>
                <a:lnTo>
                  <a:pt x="636301" y="1630681"/>
                </a:lnTo>
                <a:lnTo>
                  <a:pt x="632500" y="1634808"/>
                </a:lnTo>
                <a:lnTo>
                  <a:pt x="628698" y="1639253"/>
                </a:lnTo>
                <a:lnTo>
                  <a:pt x="626798" y="1642111"/>
                </a:lnTo>
                <a:lnTo>
                  <a:pt x="625214" y="1645603"/>
                </a:lnTo>
                <a:lnTo>
                  <a:pt x="623313" y="1649731"/>
                </a:lnTo>
                <a:lnTo>
                  <a:pt x="621729" y="1654176"/>
                </a:lnTo>
                <a:lnTo>
                  <a:pt x="620462" y="1659891"/>
                </a:lnTo>
                <a:lnTo>
                  <a:pt x="619512" y="1666241"/>
                </a:lnTo>
                <a:lnTo>
                  <a:pt x="618562" y="1673543"/>
                </a:lnTo>
                <a:lnTo>
                  <a:pt x="616978" y="1680846"/>
                </a:lnTo>
                <a:lnTo>
                  <a:pt x="615077" y="1688783"/>
                </a:lnTo>
                <a:lnTo>
                  <a:pt x="613177" y="1696403"/>
                </a:lnTo>
                <a:lnTo>
                  <a:pt x="610643" y="1704341"/>
                </a:lnTo>
                <a:lnTo>
                  <a:pt x="607792" y="1712278"/>
                </a:lnTo>
                <a:lnTo>
                  <a:pt x="604624" y="1720533"/>
                </a:lnTo>
                <a:lnTo>
                  <a:pt x="601139" y="1728471"/>
                </a:lnTo>
                <a:lnTo>
                  <a:pt x="597338" y="1736408"/>
                </a:lnTo>
                <a:lnTo>
                  <a:pt x="593220" y="1744028"/>
                </a:lnTo>
                <a:lnTo>
                  <a:pt x="588785" y="1751966"/>
                </a:lnTo>
                <a:lnTo>
                  <a:pt x="584034" y="1760221"/>
                </a:lnTo>
                <a:lnTo>
                  <a:pt x="579282" y="1767841"/>
                </a:lnTo>
                <a:lnTo>
                  <a:pt x="573897" y="1775143"/>
                </a:lnTo>
                <a:lnTo>
                  <a:pt x="568196" y="1782446"/>
                </a:lnTo>
                <a:lnTo>
                  <a:pt x="562494" y="1789748"/>
                </a:lnTo>
                <a:lnTo>
                  <a:pt x="556475" y="1796733"/>
                </a:lnTo>
                <a:lnTo>
                  <a:pt x="550140" y="1803401"/>
                </a:lnTo>
                <a:lnTo>
                  <a:pt x="543805" y="1809751"/>
                </a:lnTo>
                <a:lnTo>
                  <a:pt x="537152" y="1815783"/>
                </a:lnTo>
                <a:lnTo>
                  <a:pt x="530184" y="1821498"/>
                </a:lnTo>
                <a:lnTo>
                  <a:pt x="523215" y="1827213"/>
                </a:lnTo>
                <a:lnTo>
                  <a:pt x="515929" y="1832293"/>
                </a:lnTo>
                <a:lnTo>
                  <a:pt x="508644" y="1836738"/>
                </a:lnTo>
                <a:lnTo>
                  <a:pt x="501041" y="1840866"/>
                </a:lnTo>
                <a:lnTo>
                  <a:pt x="493122" y="1844676"/>
                </a:lnTo>
                <a:lnTo>
                  <a:pt x="485203" y="1847851"/>
                </a:lnTo>
                <a:lnTo>
                  <a:pt x="477284" y="1850708"/>
                </a:lnTo>
                <a:lnTo>
                  <a:pt x="469048" y="1852613"/>
                </a:lnTo>
                <a:lnTo>
                  <a:pt x="460495" y="1854201"/>
                </a:lnTo>
                <a:lnTo>
                  <a:pt x="452259" y="1855153"/>
                </a:lnTo>
                <a:lnTo>
                  <a:pt x="443706" y="1855788"/>
                </a:lnTo>
                <a:lnTo>
                  <a:pt x="434837" y="1855153"/>
                </a:lnTo>
                <a:lnTo>
                  <a:pt x="426601" y="1854201"/>
                </a:lnTo>
                <a:lnTo>
                  <a:pt x="418365" y="1852613"/>
                </a:lnTo>
                <a:lnTo>
                  <a:pt x="410129" y="1850708"/>
                </a:lnTo>
                <a:lnTo>
                  <a:pt x="401893" y="1847851"/>
                </a:lnTo>
                <a:lnTo>
                  <a:pt x="394291" y="1844676"/>
                </a:lnTo>
                <a:lnTo>
                  <a:pt x="386372" y="1840866"/>
                </a:lnTo>
                <a:lnTo>
                  <a:pt x="379086" y="1836738"/>
                </a:lnTo>
                <a:lnTo>
                  <a:pt x="371167" y="1832293"/>
                </a:lnTo>
                <a:lnTo>
                  <a:pt x="363881" y="1827213"/>
                </a:lnTo>
                <a:lnTo>
                  <a:pt x="356912" y="1821498"/>
                </a:lnTo>
                <a:lnTo>
                  <a:pt x="349943" y="1815783"/>
                </a:lnTo>
                <a:lnTo>
                  <a:pt x="343291" y="1809751"/>
                </a:lnTo>
                <a:lnTo>
                  <a:pt x="336956" y="1803401"/>
                </a:lnTo>
                <a:lnTo>
                  <a:pt x="330621" y="1796733"/>
                </a:lnTo>
                <a:lnTo>
                  <a:pt x="324602" y="1789748"/>
                </a:lnTo>
                <a:lnTo>
                  <a:pt x="318900" y="1782446"/>
                </a:lnTo>
                <a:lnTo>
                  <a:pt x="313199" y="1775143"/>
                </a:lnTo>
                <a:lnTo>
                  <a:pt x="308447" y="1767841"/>
                </a:lnTo>
                <a:lnTo>
                  <a:pt x="303379" y="1760221"/>
                </a:lnTo>
                <a:lnTo>
                  <a:pt x="298311" y="1751966"/>
                </a:lnTo>
                <a:lnTo>
                  <a:pt x="293876" y="1744028"/>
                </a:lnTo>
                <a:lnTo>
                  <a:pt x="290075" y="1736408"/>
                </a:lnTo>
                <a:lnTo>
                  <a:pt x="285957" y="1728471"/>
                </a:lnTo>
                <a:lnTo>
                  <a:pt x="282789" y="1720533"/>
                </a:lnTo>
                <a:lnTo>
                  <a:pt x="279305" y="1712278"/>
                </a:lnTo>
                <a:lnTo>
                  <a:pt x="276770" y="1704341"/>
                </a:lnTo>
                <a:lnTo>
                  <a:pt x="274236" y="1696403"/>
                </a:lnTo>
                <a:lnTo>
                  <a:pt x="272019" y="1688783"/>
                </a:lnTo>
                <a:lnTo>
                  <a:pt x="270435" y="1680846"/>
                </a:lnTo>
                <a:lnTo>
                  <a:pt x="268851" y="1673543"/>
                </a:lnTo>
                <a:lnTo>
                  <a:pt x="267901" y="1666241"/>
                </a:lnTo>
                <a:lnTo>
                  <a:pt x="266951" y="1659891"/>
                </a:lnTo>
                <a:lnTo>
                  <a:pt x="265684" y="1654176"/>
                </a:lnTo>
                <a:lnTo>
                  <a:pt x="264100" y="1649731"/>
                </a:lnTo>
                <a:lnTo>
                  <a:pt x="262199" y="1645603"/>
                </a:lnTo>
                <a:lnTo>
                  <a:pt x="260299" y="1642111"/>
                </a:lnTo>
                <a:lnTo>
                  <a:pt x="258398" y="1639253"/>
                </a:lnTo>
                <a:lnTo>
                  <a:pt x="254597" y="1634808"/>
                </a:lnTo>
                <a:lnTo>
                  <a:pt x="251429" y="1630681"/>
                </a:lnTo>
                <a:lnTo>
                  <a:pt x="247945" y="1625601"/>
                </a:lnTo>
                <a:lnTo>
                  <a:pt x="245411" y="1619886"/>
                </a:lnTo>
                <a:lnTo>
                  <a:pt x="242560" y="1613218"/>
                </a:lnTo>
                <a:lnTo>
                  <a:pt x="240659" y="1605598"/>
                </a:lnTo>
                <a:lnTo>
                  <a:pt x="239392" y="1596390"/>
                </a:lnTo>
                <a:lnTo>
                  <a:pt x="238442" y="1585913"/>
                </a:lnTo>
                <a:lnTo>
                  <a:pt x="238125" y="1573848"/>
                </a:lnTo>
                <a:lnTo>
                  <a:pt x="238442" y="1567498"/>
                </a:lnTo>
                <a:lnTo>
                  <a:pt x="239075" y="1562100"/>
                </a:lnTo>
                <a:lnTo>
                  <a:pt x="240026" y="1557020"/>
                </a:lnTo>
                <a:lnTo>
                  <a:pt x="241609" y="1553210"/>
                </a:lnTo>
                <a:lnTo>
                  <a:pt x="243193" y="1549400"/>
                </a:lnTo>
                <a:lnTo>
                  <a:pt x="245094" y="1545908"/>
                </a:lnTo>
                <a:lnTo>
                  <a:pt x="247311" y="1543368"/>
                </a:lnTo>
                <a:lnTo>
                  <a:pt x="249212" y="1541463"/>
                </a:lnTo>
                <a:lnTo>
                  <a:pt x="251429" y="1539240"/>
                </a:lnTo>
                <a:lnTo>
                  <a:pt x="253330" y="1537970"/>
                </a:lnTo>
                <a:lnTo>
                  <a:pt x="257131" y="1536065"/>
                </a:lnTo>
                <a:lnTo>
                  <a:pt x="259665" y="1535430"/>
                </a:lnTo>
                <a:lnTo>
                  <a:pt x="260615" y="1535113"/>
                </a:lnTo>
                <a:lnTo>
                  <a:pt x="259348" y="1528128"/>
                </a:lnTo>
                <a:lnTo>
                  <a:pt x="258715" y="1521460"/>
                </a:lnTo>
                <a:lnTo>
                  <a:pt x="258081" y="1514793"/>
                </a:lnTo>
                <a:lnTo>
                  <a:pt x="257764" y="1508443"/>
                </a:lnTo>
                <a:lnTo>
                  <a:pt x="257448" y="1502093"/>
                </a:lnTo>
                <a:lnTo>
                  <a:pt x="257448" y="1495743"/>
                </a:lnTo>
                <a:lnTo>
                  <a:pt x="257764" y="1489710"/>
                </a:lnTo>
                <a:lnTo>
                  <a:pt x="258081" y="1483995"/>
                </a:lnTo>
                <a:lnTo>
                  <a:pt x="258715" y="1478280"/>
                </a:lnTo>
                <a:lnTo>
                  <a:pt x="259665" y="1472565"/>
                </a:lnTo>
                <a:lnTo>
                  <a:pt x="260615" y="1467168"/>
                </a:lnTo>
                <a:lnTo>
                  <a:pt x="261882" y="1461770"/>
                </a:lnTo>
                <a:lnTo>
                  <a:pt x="263466" y="1457008"/>
                </a:lnTo>
                <a:lnTo>
                  <a:pt x="265050" y="1451928"/>
                </a:lnTo>
                <a:lnTo>
                  <a:pt x="266634" y="1446848"/>
                </a:lnTo>
                <a:lnTo>
                  <a:pt x="268535" y="1442085"/>
                </a:lnTo>
                <a:lnTo>
                  <a:pt x="272652" y="1433195"/>
                </a:lnTo>
                <a:lnTo>
                  <a:pt x="277721" y="1424940"/>
                </a:lnTo>
                <a:lnTo>
                  <a:pt x="283106" y="1416685"/>
                </a:lnTo>
                <a:lnTo>
                  <a:pt x="289124" y="1409065"/>
                </a:lnTo>
                <a:lnTo>
                  <a:pt x="295460" y="1402080"/>
                </a:lnTo>
                <a:lnTo>
                  <a:pt x="302112" y="1395730"/>
                </a:lnTo>
                <a:lnTo>
                  <a:pt x="309397" y="1389380"/>
                </a:lnTo>
                <a:lnTo>
                  <a:pt x="316683" y="1383665"/>
                </a:lnTo>
                <a:lnTo>
                  <a:pt x="324285" y="1378585"/>
                </a:lnTo>
                <a:lnTo>
                  <a:pt x="332205" y="1373823"/>
                </a:lnTo>
                <a:lnTo>
                  <a:pt x="340757" y="1369378"/>
                </a:lnTo>
                <a:lnTo>
                  <a:pt x="348993" y="1365250"/>
                </a:lnTo>
                <a:lnTo>
                  <a:pt x="357229" y="1361758"/>
                </a:lnTo>
                <a:lnTo>
                  <a:pt x="365465" y="1358583"/>
                </a:lnTo>
                <a:lnTo>
                  <a:pt x="374018" y="1355725"/>
                </a:lnTo>
                <a:lnTo>
                  <a:pt x="382570" y="1352868"/>
                </a:lnTo>
                <a:lnTo>
                  <a:pt x="390806" y="1350645"/>
                </a:lnTo>
                <a:lnTo>
                  <a:pt x="399359" y="1349058"/>
                </a:lnTo>
                <a:lnTo>
                  <a:pt x="407278" y="1347470"/>
                </a:lnTo>
                <a:lnTo>
                  <a:pt x="414881" y="1345883"/>
                </a:lnTo>
                <a:lnTo>
                  <a:pt x="422483" y="1344613"/>
                </a:lnTo>
                <a:lnTo>
                  <a:pt x="429769" y="1343978"/>
                </a:lnTo>
                <a:lnTo>
                  <a:pt x="437054" y="1343343"/>
                </a:lnTo>
                <a:lnTo>
                  <a:pt x="443706" y="1343025"/>
                </a:lnTo>
                <a:close/>
                <a:moveTo>
                  <a:pt x="677070" y="1288622"/>
                </a:moveTo>
                <a:lnTo>
                  <a:pt x="674852" y="1288939"/>
                </a:lnTo>
                <a:lnTo>
                  <a:pt x="672634" y="1289256"/>
                </a:lnTo>
                <a:lnTo>
                  <a:pt x="670734" y="1289573"/>
                </a:lnTo>
                <a:lnTo>
                  <a:pt x="668516" y="1290523"/>
                </a:lnTo>
                <a:lnTo>
                  <a:pt x="666615" y="1291157"/>
                </a:lnTo>
                <a:lnTo>
                  <a:pt x="665031" y="1292424"/>
                </a:lnTo>
                <a:lnTo>
                  <a:pt x="663447" y="1293374"/>
                </a:lnTo>
                <a:lnTo>
                  <a:pt x="661546" y="1295275"/>
                </a:lnTo>
                <a:lnTo>
                  <a:pt x="660279" y="1296542"/>
                </a:lnTo>
                <a:lnTo>
                  <a:pt x="659012" y="1298126"/>
                </a:lnTo>
                <a:lnTo>
                  <a:pt x="658061" y="1300027"/>
                </a:lnTo>
                <a:lnTo>
                  <a:pt x="657111" y="1301928"/>
                </a:lnTo>
                <a:lnTo>
                  <a:pt x="656477" y="1303829"/>
                </a:lnTo>
                <a:lnTo>
                  <a:pt x="655527" y="1306046"/>
                </a:lnTo>
                <a:lnTo>
                  <a:pt x="655210" y="1308264"/>
                </a:lnTo>
                <a:lnTo>
                  <a:pt x="655210" y="1310482"/>
                </a:lnTo>
                <a:lnTo>
                  <a:pt x="655210" y="1312699"/>
                </a:lnTo>
                <a:lnTo>
                  <a:pt x="655527" y="1314917"/>
                </a:lnTo>
                <a:lnTo>
                  <a:pt x="656477" y="1316818"/>
                </a:lnTo>
                <a:lnTo>
                  <a:pt x="657111" y="1318719"/>
                </a:lnTo>
                <a:lnTo>
                  <a:pt x="658061" y="1320936"/>
                </a:lnTo>
                <a:lnTo>
                  <a:pt x="659012" y="1322837"/>
                </a:lnTo>
                <a:lnTo>
                  <a:pt x="660279" y="1324421"/>
                </a:lnTo>
                <a:lnTo>
                  <a:pt x="661546" y="1325688"/>
                </a:lnTo>
                <a:lnTo>
                  <a:pt x="663447" y="1327272"/>
                </a:lnTo>
                <a:lnTo>
                  <a:pt x="665031" y="1328540"/>
                </a:lnTo>
                <a:lnTo>
                  <a:pt x="666615" y="1329490"/>
                </a:lnTo>
                <a:lnTo>
                  <a:pt x="668516" y="1330440"/>
                </a:lnTo>
                <a:lnTo>
                  <a:pt x="670734" y="1331074"/>
                </a:lnTo>
                <a:lnTo>
                  <a:pt x="672634" y="1331708"/>
                </a:lnTo>
                <a:lnTo>
                  <a:pt x="674852" y="1332024"/>
                </a:lnTo>
                <a:lnTo>
                  <a:pt x="677070" y="1332024"/>
                </a:lnTo>
                <a:lnTo>
                  <a:pt x="679287" y="1332024"/>
                </a:lnTo>
                <a:lnTo>
                  <a:pt x="681822" y="1331708"/>
                </a:lnTo>
                <a:lnTo>
                  <a:pt x="683723" y="1331074"/>
                </a:lnTo>
                <a:lnTo>
                  <a:pt x="685623" y="1330440"/>
                </a:lnTo>
                <a:lnTo>
                  <a:pt x="687524" y="1329490"/>
                </a:lnTo>
                <a:lnTo>
                  <a:pt x="689425" y="1328540"/>
                </a:lnTo>
                <a:lnTo>
                  <a:pt x="691009" y="1327272"/>
                </a:lnTo>
                <a:lnTo>
                  <a:pt x="692593" y="1325688"/>
                </a:lnTo>
                <a:lnTo>
                  <a:pt x="693860" y="1324421"/>
                </a:lnTo>
                <a:lnTo>
                  <a:pt x="695444" y="1322837"/>
                </a:lnTo>
                <a:lnTo>
                  <a:pt x="696395" y="1320936"/>
                </a:lnTo>
                <a:lnTo>
                  <a:pt x="697345" y="1318719"/>
                </a:lnTo>
                <a:lnTo>
                  <a:pt x="697979" y="1316818"/>
                </a:lnTo>
                <a:lnTo>
                  <a:pt x="698612" y="1314917"/>
                </a:lnTo>
                <a:lnTo>
                  <a:pt x="698929" y="1312699"/>
                </a:lnTo>
                <a:lnTo>
                  <a:pt x="698929" y="1310482"/>
                </a:lnTo>
                <a:lnTo>
                  <a:pt x="698929" y="1308264"/>
                </a:lnTo>
                <a:lnTo>
                  <a:pt x="698612" y="1306046"/>
                </a:lnTo>
                <a:lnTo>
                  <a:pt x="697979" y="1303829"/>
                </a:lnTo>
                <a:lnTo>
                  <a:pt x="697345" y="1301928"/>
                </a:lnTo>
                <a:lnTo>
                  <a:pt x="696395" y="1300027"/>
                </a:lnTo>
                <a:lnTo>
                  <a:pt x="695444" y="1298126"/>
                </a:lnTo>
                <a:lnTo>
                  <a:pt x="693860" y="1296542"/>
                </a:lnTo>
                <a:lnTo>
                  <a:pt x="692593" y="1295275"/>
                </a:lnTo>
                <a:lnTo>
                  <a:pt x="691009" y="1293374"/>
                </a:lnTo>
                <a:lnTo>
                  <a:pt x="689425" y="1292424"/>
                </a:lnTo>
                <a:lnTo>
                  <a:pt x="687524" y="1291157"/>
                </a:lnTo>
                <a:lnTo>
                  <a:pt x="685623" y="1290523"/>
                </a:lnTo>
                <a:lnTo>
                  <a:pt x="683723" y="1289573"/>
                </a:lnTo>
                <a:lnTo>
                  <a:pt x="681822" y="1289256"/>
                </a:lnTo>
                <a:lnTo>
                  <a:pt x="679287" y="1288939"/>
                </a:lnTo>
                <a:lnTo>
                  <a:pt x="677070" y="1288622"/>
                </a:lnTo>
                <a:close/>
                <a:moveTo>
                  <a:pt x="677070" y="1238250"/>
                </a:moveTo>
                <a:lnTo>
                  <a:pt x="684673" y="1238567"/>
                </a:lnTo>
                <a:lnTo>
                  <a:pt x="691643" y="1239517"/>
                </a:lnTo>
                <a:lnTo>
                  <a:pt x="698612" y="1241418"/>
                </a:lnTo>
                <a:lnTo>
                  <a:pt x="705265" y="1243953"/>
                </a:lnTo>
                <a:lnTo>
                  <a:pt x="711601" y="1246804"/>
                </a:lnTo>
                <a:lnTo>
                  <a:pt x="717621" y="1250606"/>
                </a:lnTo>
                <a:lnTo>
                  <a:pt x="723006" y="1254407"/>
                </a:lnTo>
                <a:lnTo>
                  <a:pt x="728392" y="1259476"/>
                </a:lnTo>
                <a:lnTo>
                  <a:pt x="733144" y="1264545"/>
                </a:lnTo>
                <a:lnTo>
                  <a:pt x="736946" y="1270248"/>
                </a:lnTo>
                <a:lnTo>
                  <a:pt x="740747" y="1276267"/>
                </a:lnTo>
                <a:lnTo>
                  <a:pt x="743599" y="1282286"/>
                </a:lnTo>
                <a:lnTo>
                  <a:pt x="746450" y="1288939"/>
                </a:lnTo>
                <a:lnTo>
                  <a:pt x="748034" y="1295909"/>
                </a:lnTo>
                <a:lnTo>
                  <a:pt x="748984" y="1303195"/>
                </a:lnTo>
                <a:lnTo>
                  <a:pt x="749301" y="1310482"/>
                </a:lnTo>
                <a:lnTo>
                  <a:pt x="748984" y="1317768"/>
                </a:lnTo>
                <a:lnTo>
                  <a:pt x="748034" y="1325055"/>
                </a:lnTo>
                <a:lnTo>
                  <a:pt x="746450" y="1331708"/>
                </a:lnTo>
                <a:lnTo>
                  <a:pt x="743599" y="1338361"/>
                </a:lnTo>
                <a:lnTo>
                  <a:pt x="740747" y="1344697"/>
                </a:lnTo>
                <a:lnTo>
                  <a:pt x="736946" y="1350716"/>
                </a:lnTo>
                <a:lnTo>
                  <a:pt x="733144" y="1356418"/>
                </a:lnTo>
                <a:lnTo>
                  <a:pt x="728392" y="1361487"/>
                </a:lnTo>
                <a:lnTo>
                  <a:pt x="723006" y="1366239"/>
                </a:lnTo>
                <a:lnTo>
                  <a:pt x="717621" y="1370358"/>
                </a:lnTo>
                <a:lnTo>
                  <a:pt x="711601" y="1374160"/>
                </a:lnTo>
                <a:lnTo>
                  <a:pt x="705265" y="1377011"/>
                </a:lnTo>
                <a:lnTo>
                  <a:pt x="698612" y="1379545"/>
                </a:lnTo>
                <a:lnTo>
                  <a:pt x="691643" y="1381446"/>
                </a:lnTo>
                <a:lnTo>
                  <a:pt x="684673" y="1382396"/>
                </a:lnTo>
                <a:lnTo>
                  <a:pt x="677070" y="1382713"/>
                </a:lnTo>
                <a:lnTo>
                  <a:pt x="669783" y="1382396"/>
                </a:lnTo>
                <a:lnTo>
                  <a:pt x="662813" y="1381446"/>
                </a:lnTo>
                <a:lnTo>
                  <a:pt x="655527" y="1379545"/>
                </a:lnTo>
                <a:lnTo>
                  <a:pt x="648874" y="1377011"/>
                </a:lnTo>
                <a:lnTo>
                  <a:pt x="642538" y="1374160"/>
                </a:lnTo>
                <a:lnTo>
                  <a:pt x="636835" y="1370358"/>
                </a:lnTo>
                <a:lnTo>
                  <a:pt x="631133" y="1366239"/>
                </a:lnTo>
                <a:lnTo>
                  <a:pt x="626064" y="1361487"/>
                </a:lnTo>
                <a:lnTo>
                  <a:pt x="621312" y="1356418"/>
                </a:lnTo>
                <a:lnTo>
                  <a:pt x="616877" y="1350716"/>
                </a:lnTo>
                <a:lnTo>
                  <a:pt x="613392" y="1344697"/>
                </a:lnTo>
                <a:lnTo>
                  <a:pt x="610224" y="1338361"/>
                </a:lnTo>
                <a:lnTo>
                  <a:pt x="608006" y="1331708"/>
                </a:lnTo>
                <a:lnTo>
                  <a:pt x="606422" y="1325055"/>
                </a:lnTo>
                <a:lnTo>
                  <a:pt x="605155" y="1317768"/>
                </a:lnTo>
                <a:lnTo>
                  <a:pt x="604838" y="1310482"/>
                </a:lnTo>
                <a:lnTo>
                  <a:pt x="605155" y="1303195"/>
                </a:lnTo>
                <a:lnTo>
                  <a:pt x="606422" y="1295909"/>
                </a:lnTo>
                <a:lnTo>
                  <a:pt x="608006" y="1288939"/>
                </a:lnTo>
                <a:lnTo>
                  <a:pt x="610224" y="1282286"/>
                </a:lnTo>
                <a:lnTo>
                  <a:pt x="613392" y="1276267"/>
                </a:lnTo>
                <a:lnTo>
                  <a:pt x="616877" y="1270248"/>
                </a:lnTo>
                <a:lnTo>
                  <a:pt x="621312" y="1264545"/>
                </a:lnTo>
                <a:lnTo>
                  <a:pt x="626064" y="1259476"/>
                </a:lnTo>
                <a:lnTo>
                  <a:pt x="631133" y="1254407"/>
                </a:lnTo>
                <a:lnTo>
                  <a:pt x="636835" y="1250606"/>
                </a:lnTo>
                <a:lnTo>
                  <a:pt x="642538" y="1246804"/>
                </a:lnTo>
                <a:lnTo>
                  <a:pt x="648874" y="1243953"/>
                </a:lnTo>
                <a:lnTo>
                  <a:pt x="655527" y="1241418"/>
                </a:lnTo>
                <a:lnTo>
                  <a:pt x="662813" y="1239517"/>
                </a:lnTo>
                <a:lnTo>
                  <a:pt x="669783" y="1238567"/>
                </a:lnTo>
                <a:lnTo>
                  <a:pt x="677070" y="1238250"/>
                </a:lnTo>
                <a:close/>
                <a:moveTo>
                  <a:pt x="796132" y="1061496"/>
                </a:moveTo>
                <a:lnTo>
                  <a:pt x="791363" y="1061814"/>
                </a:lnTo>
                <a:lnTo>
                  <a:pt x="786276" y="1062450"/>
                </a:lnTo>
                <a:lnTo>
                  <a:pt x="781507" y="1064040"/>
                </a:lnTo>
                <a:lnTo>
                  <a:pt x="777374" y="1065629"/>
                </a:lnTo>
                <a:lnTo>
                  <a:pt x="772923" y="1067537"/>
                </a:lnTo>
                <a:lnTo>
                  <a:pt x="768790" y="1069762"/>
                </a:lnTo>
                <a:lnTo>
                  <a:pt x="765293" y="1072624"/>
                </a:lnTo>
                <a:lnTo>
                  <a:pt x="761478" y="1075803"/>
                </a:lnTo>
                <a:lnTo>
                  <a:pt x="758617" y="1079300"/>
                </a:lnTo>
                <a:lnTo>
                  <a:pt x="755438" y="1083433"/>
                </a:lnTo>
                <a:lnTo>
                  <a:pt x="753212" y="1087248"/>
                </a:lnTo>
                <a:lnTo>
                  <a:pt x="750987" y="1091381"/>
                </a:lnTo>
                <a:lnTo>
                  <a:pt x="749397" y="1096150"/>
                </a:lnTo>
                <a:lnTo>
                  <a:pt x="748125" y="1100601"/>
                </a:lnTo>
                <a:lnTo>
                  <a:pt x="747490" y="1105370"/>
                </a:lnTo>
                <a:lnTo>
                  <a:pt x="747172" y="1110456"/>
                </a:lnTo>
                <a:lnTo>
                  <a:pt x="747490" y="1115543"/>
                </a:lnTo>
                <a:lnTo>
                  <a:pt x="748125" y="1120312"/>
                </a:lnTo>
                <a:lnTo>
                  <a:pt x="749397" y="1125081"/>
                </a:lnTo>
                <a:lnTo>
                  <a:pt x="750987" y="1129532"/>
                </a:lnTo>
                <a:lnTo>
                  <a:pt x="753212" y="1133665"/>
                </a:lnTo>
                <a:lnTo>
                  <a:pt x="755438" y="1137798"/>
                </a:lnTo>
                <a:lnTo>
                  <a:pt x="758617" y="1141613"/>
                </a:lnTo>
                <a:lnTo>
                  <a:pt x="761478" y="1145110"/>
                </a:lnTo>
                <a:lnTo>
                  <a:pt x="765293" y="1148289"/>
                </a:lnTo>
                <a:lnTo>
                  <a:pt x="768790" y="1151150"/>
                </a:lnTo>
                <a:lnTo>
                  <a:pt x="772923" y="1153376"/>
                </a:lnTo>
                <a:lnTo>
                  <a:pt x="777374" y="1155601"/>
                </a:lnTo>
                <a:lnTo>
                  <a:pt x="781507" y="1157191"/>
                </a:lnTo>
                <a:lnTo>
                  <a:pt x="786276" y="1158462"/>
                </a:lnTo>
                <a:lnTo>
                  <a:pt x="791363" y="1159098"/>
                </a:lnTo>
                <a:lnTo>
                  <a:pt x="796132" y="1159416"/>
                </a:lnTo>
                <a:lnTo>
                  <a:pt x="801218" y="1159098"/>
                </a:lnTo>
                <a:lnTo>
                  <a:pt x="805987" y="1158462"/>
                </a:lnTo>
                <a:lnTo>
                  <a:pt x="810756" y="1157191"/>
                </a:lnTo>
                <a:lnTo>
                  <a:pt x="815207" y="1155601"/>
                </a:lnTo>
                <a:lnTo>
                  <a:pt x="819340" y="1153376"/>
                </a:lnTo>
                <a:lnTo>
                  <a:pt x="823473" y="1151150"/>
                </a:lnTo>
                <a:lnTo>
                  <a:pt x="827288" y="1148289"/>
                </a:lnTo>
                <a:lnTo>
                  <a:pt x="830785" y="1145110"/>
                </a:lnTo>
                <a:lnTo>
                  <a:pt x="833964" y="1141613"/>
                </a:lnTo>
                <a:lnTo>
                  <a:pt x="836826" y="1137798"/>
                </a:lnTo>
                <a:lnTo>
                  <a:pt x="839051" y="1133665"/>
                </a:lnTo>
                <a:lnTo>
                  <a:pt x="840959" y="1129532"/>
                </a:lnTo>
                <a:lnTo>
                  <a:pt x="842866" y="1125081"/>
                </a:lnTo>
                <a:lnTo>
                  <a:pt x="844138" y="1120312"/>
                </a:lnTo>
                <a:lnTo>
                  <a:pt x="844774" y="1115543"/>
                </a:lnTo>
                <a:lnTo>
                  <a:pt x="845092" y="1110456"/>
                </a:lnTo>
                <a:lnTo>
                  <a:pt x="844774" y="1105370"/>
                </a:lnTo>
                <a:lnTo>
                  <a:pt x="844138" y="1100601"/>
                </a:lnTo>
                <a:lnTo>
                  <a:pt x="842866" y="1096150"/>
                </a:lnTo>
                <a:lnTo>
                  <a:pt x="840959" y="1091381"/>
                </a:lnTo>
                <a:lnTo>
                  <a:pt x="839051" y="1087248"/>
                </a:lnTo>
                <a:lnTo>
                  <a:pt x="836826" y="1083433"/>
                </a:lnTo>
                <a:lnTo>
                  <a:pt x="833964" y="1079300"/>
                </a:lnTo>
                <a:lnTo>
                  <a:pt x="830785" y="1075803"/>
                </a:lnTo>
                <a:lnTo>
                  <a:pt x="827288" y="1072624"/>
                </a:lnTo>
                <a:lnTo>
                  <a:pt x="823473" y="1069762"/>
                </a:lnTo>
                <a:lnTo>
                  <a:pt x="819340" y="1067537"/>
                </a:lnTo>
                <a:lnTo>
                  <a:pt x="815207" y="1065629"/>
                </a:lnTo>
                <a:lnTo>
                  <a:pt x="810756" y="1064040"/>
                </a:lnTo>
                <a:lnTo>
                  <a:pt x="805987" y="1062450"/>
                </a:lnTo>
                <a:lnTo>
                  <a:pt x="801218" y="1061814"/>
                </a:lnTo>
                <a:lnTo>
                  <a:pt x="796132" y="1061496"/>
                </a:lnTo>
                <a:close/>
                <a:moveTo>
                  <a:pt x="796132" y="990600"/>
                </a:moveTo>
                <a:lnTo>
                  <a:pt x="802172" y="990918"/>
                </a:lnTo>
                <a:lnTo>
                  <a:pt x="808213" y="991236"/>
                </a:lnTo>
                <a:lnTo>
                  <a:pt x="814253" y="991871"/>
                </a:lnTo>
                <a:lnTo>
                  <a:pt x="820294" y="993143"/>
                </a:lnTo>
                <a:lnTo>
                  <a:pt x="826016" y="994415"/>
                </a:lnTo>
                <a:lnTo>
                  <a:pt x="831739" y="996004"/>
                </a:lnTo>
                <a:lnTo>
                  <a:pt x="837461" y="997912"/>
                </a:lnTo>
                <a:lnTo>
                  <a:pt x="842866" y="1000137"/>
                </a:lnTo>
                <a:lnTo>
                  <a:pt x="847953" y="1002363"/>
                </a:lnTo>
                <a:lnTo>
                  <a:pt x="853040" y="1004906"/>
                </a:lnTo>
                <a:lnTo>
                  <a:pt x="858126" y="1008085"/>
                </a:lnTo>
                <a:lnTo>
                  <a:pt x="863213" y="1010947"/>
                </a:lnTo>
                <a:lnTo>
                  <a:pt x="867982" y="1014444"/>
                </a:lnTo>
                <a:lnTo>
                  <a:pt x="872115" y="1017941"/>
                </a:lnTo>
                <a:lnTo>
                  <a:pt x="876566" y="1021756"/>
                </a:lnTo>
                <a:lnTo>
                  <a:pt x="881017" y="1025889"/>
                </a:lnTo>
                <a:lnTo>
                  <a:pt x="884832" y="1030022"/>
                </a:lnTo>
                <a:lnTo>
                  <a:pt x="888647" y="1034473"/>
                </a:lnTo>
                <a:lnTo>
                  <a:pt x="892144" y="1038924"/>
                </a:lnTo>
                <a:lnTo>
                  <a:pt x="895641" y="1043375"/>
                </a:lnTo>
                <a:lnTo>
                  <a:pt x="898502" y="1048462"/>
                </a:lnTo>
                <a:lnTo>
                  <a:pt x="901682" y="1053548"/>
                </a:lnTo>
                <a:lnTo>
                  <a:pt x="904225" y="1058635"/>
                </a:lnTo>
                <a:lnTo>
                  <a:pt x="906768" y="1064040"/>
                </a:lnTo>
                <a:lnTo>
                  <a:pt x="908676" y="1069126"/>
                </a:lnTo>
                <a:lnTo>
                  <a:pt x="910583" y="1074849"/>
                </a:lnTo>
                <a:lnTo>
                  <a:pt x="912173" y="1080572"/>
                </a:lnTo>
                <a:lnTo>
                  <a:pt x="913763" y="1086294"/>
                </a:lnTo>
                <a:lnTo>
                  <a:pt x="914716" y="1092335"/>
                </a:lnTo>
                <a:lnTo>
                  <a:pt x="915352" y="1098375"/>
                </a:lnTo>
                <a:lnTo>
                  <a:pt x="915988" y="1104416"/>
                </a:lnTo>
                <a:lnTo>
                  <a:pt x="915988" y="1110456"/>
                </a:lnTo>
                <a:lnTo>
                  <a:pt x="915988" y="1116815"/>
                </a:lnTo>
                <a:lnTo>
                  <a:pt x="915352" y="1122855"/>
                </a:lnTo>
                <a:lnTo>
                  <a:pt x="914716" y="1128896"/>
                </a:lnTo>
                <a:lnTo>
                  <a:pt x="913763" y="1134936"/>
                </a:lnTo>
                <a:lnTo>
                  <a:pt x="912173" y="1140341"/>
                </a:lnTo>
                <a:lnTo>
                  <a:pt x="910583" y="1146063"/>
                </a:lnTo>
                <a:lnTo>
                  <a:pt x="908676" y="1151786"/>
                </a:lnTo>
                <a:lnTo>
                  <a:pt x="906768" y="1157191"/>
                </a:lnTo>
                <a:lnTo>
                  <a:pt x="904225" y="1162595"/>
                </a:lnTo>
                <a:lnTo>
                  <a:pt x="901682" y="1167682"/>
                </a:lnTo>
                <a:lnTo>
                  <a:pt x="898502" y="1172451"/>
                </a:lnTo>
                <a:lnTo>
                  <a:pt x="895641" y="1177538"/>
                </a:lnTo>
                <a:lnTo>
                  <a:pt x="892144" y="1182307"/>
                </a:lnTo>
                <a:lnTo>
                  <a:pt x="888647" y="1186757"/>
                </a:lnTo>
                <a:lnTo>
                  <a:pt x="884832" y="1190890"/>
                </a:lnTo>
                <a:lnTo>
                  <a:pt x="881017" y="1195341"/>
                </a:lnTo>
                <a:lnTo>
                  <a:pt x="876566" y="1199474"/>
                </a:lnTo>
                <a:lnTo>
                  <a:pt x="872115" y="1202971"/>
                </a:lnTo>
                <a:lnTo>
                  <a:pt x="867982" y="1206787"/>
                </a:lnTo>
                <a:lnTo>
                  <a:pt x="863213" y="1209966"/>
                </a:lnTo>
                <a:lnTo>
                  <a:pt x="858126" y="1213145"/>
                </a:lnTo>
                <a:lnTo>
                  <a:pt x="853040" y="1216006"/>
                </a:lnTo>
                <a:lnTo>
                  <a:pt x="847953" y="1218868"/>
                </a:lnTo>
                <a:lnTo>
                  <a:pt x="842866" y="1221093"/>
                </a:lnTo>
                <a:lnTo>
                  <a:pt x="837461" y="1223001"/>
                </a:lnTo>
                <a:lnTo>
                  <a:pt x="831739" y="1225226"/>
                </a:lnTo>
                <a:lnTo>
                  <a:pt x="826016" y="1226816"/>
                </a:lnTo>
                <a:lnTo>
                  <a:pt x="820294" y="1228087"/>
                </a:lnTo>
                <a:lnTo>
                  <a:pt x="814253" y="1229041"/>
                </a:lnTo>
                <a:lnTo>
                  <a:pt x="808213" y="1229677"/>
                </a:lnTo>
                <a:lnTo>
                  <a:pt x="802172" y="1230313"/>
                </a:lnTo>
                <a:lnTo>
                  <a:pt x="796132" y="1230313"/>
                </a:lnTo>
                <a:lnTo>
                  <a:pt x="789773" y="1230313"/>
                </a:lnTo>
                <a:lnTo>
                  <a:pt x="784051" y="1229677"/>
                </a:lnTo>
                <a:lnTo>
                  <a:pt x="778010" y="1229041"/>
                </a:lnTo>
                <a:lnTo>
                  <a:pt x="771970" y="1228087"/>
                </a:lnTo>
                <a:lnTo>
                  <a:pt x="766247" y="1226816"/>
                </a:lnTo>
                <a:lnTo>
                  <a:pt x="760524" y="1225226"/>
                </a:lnTo>
                <a:lnTo>
                  <a:pt x="754802" y="1223001"/>
                </a:lnTo>
                <a:lnTo>
                  <a:pt x="749397" y="1221093"/>
                </a:lnTo>
                <a:lnTo>
                  <a:pt x="743992" y="1218868"/>
                </a:lnTo>
                <a:lnTo>
                  <a:pt x="739224" y="1216006"/>
                </a:lnTo>
                <a:lnTo>
                  <a:pt x="734137" y="1213145"/>
                </a:lnTo>
                <a:lnTo>
                  <a:pt x="729050" y="1209966"/>
                </a:lnTo>
                <a:lnTo>
                  <a:pt x="724281" y="1206787"/>
                </a:lnTo>
                <a:lnTo>
                  <a:pt x="720148" y="1202971"/>
                </a:lnTo>
                <a:lnTo>
                  <a:pt x="715697" y="1199474"/>
                </a:lnTo>
                <a:lnTo>
                  <a:pt x="711247" y="1195341"/>
                </a:lnTo>
                <a:lnTo>
                  <a:pt x="707431" y="1190890"/>
                </a:lnTo>
                <a:lnTo>
                  <a:pt x="703616" y="1186757"/>
                </a:lnTo>
                <a:lnTo>
                  <a:pt x="700119" y="1182307"/>
                </a:lnTo>
                <a:lnTo>
                  <a:pt x="696622" y="1177538"/>
                </a:lnTo>
                <a:lnTo>
                  <a:pt x="693761" y="1172451"/>
                </a:lnTo>
                <a:lnTo>
                  <a:pt x="690900" y="1167682"/>
                </a:lnTo>
                <a:lnTo>
                  <a:pt x="688356" y="1162595"/>
                </a:lnTo>
                <a:lnTo>
                  <a:pt x="685495" y="1157191"/>
                </a:lnTo>
                <a:lnTo>
                  <a:pt x="683587" y="1151786"/>
                </a:lnTo>
                <a:lnTo>
                  <a:pt x="681680" y="1146063"/>
                </a:lnTo>
                <a:lnTo>
                  <a:pt x="680090" y="1140341"/>
                </a:lnTo>
                <a:lnTo>
                  <a:pt x="678818" y="1134936"/>
                </a:lnTo>
                <a:lnTo>
                  <a:pt x="677547" y="1128896"/>
                </a:lnTo>
                <a:lnTo>
                  <a:pt x="676911" y="1122855"/>
                </a:lnTo>
                <a:lnTo>
                  <a:pt x="676593" y="1116815"/>
                </a:lnTo>
                <a:lnTo>
                  <a:pt x="676275" y="1110456"/>
                </a:lnTo>
                <a:lnTo>
                  <a:pt x="676593" y="1104416"/>
                </a:lnTo>
                <a:lnTo>
                  <a:pt x="676911" y="1098375"/>
                </a:lnTo>
                <a:lnTo>
                  <a:pt x="677547" y="1092335"/>
                </a:lnTo>
                <a:lnTo>
                  <a:pt x="678818" y="1086294"/>
                </a:lnTo>
                <a:lnTo>
                  <a:pt x="680090" y="1080572"/>
                </a:lnTo>
                <a:lnTo>
                  <a:pt x="681680" y="1074849"/>
                </a:lnTo>
                <a:lnTo>
                  <a:pt x="683587" y="1069126"/>
                </a:lnTo>
                <a:lnTo>
                  <a:pt x="685495" y="1064040"/>
                </a:lnTo>
                <a:lnTo>
                  <a:pt x="688356" y="1058635"/>
                </a:lnTo>
                <a:lnTo>
                  <a:pt x="690900" y="1053548"/>
                </a:lnTo>
                <a:lnTo>
                  <a:pt x="693761" y="1048462"/>
                </a:lnTo>
                <a:lnTo>
                  <a:pt x="696622" y="1043375"/>
                </a:lnTo>
                <a:lnTo>
                  <a:pt x="700119" y="1038924"/>
                </a:lnTo>
                <a:lnTo>
                  <a:pt x="703616" y="1034473"/>
                </a:lnTo>
                <a:lnTo>
                  <a:pt x="707431" y="1030022"/>
                </a:lnTo>
                <a:lnTo>
                  <a:pt x="711247" y="1025889"/>
                </a:lnTo>
                <a:lnTo>
                  <a:pt x="715697" y="1021756"/>
                </a:lnTo>
                <a:lnTo>
                  <a:pt x="720148" y="1017941"/>
                </a:lnTo>
                <a:lnTo>
                  <a:pt x="724281" y="1014444"/>
                </a:lnTo>
                <a:lnTo>
                  <a:pt x="729050" y="1010947"/>
                </a:lnTo>
                <a:lnTo>
                  <a:pt x="734137" y="1008085"/>
                </a:lnTo>
                <a:lnTo>
                  <a:pt x="739224" y="1004906"/>
                </a:lnTo>
                <a:lnTo>
                  <a:pt x="743992" y="1002363"/>
                </a:lnTo>
                <a:lnTo>
                  <a:pt x="749397" y="1000137"/>
                </a:lnTo>
                <a:lnTo>
                  <a:pt x="754802" y="997912"/>
                </a:lnTo>
                <a:lnTo>
                  <a:pt x="760524" y="996004"/>
                </a:lnTo>
                <a:lnTo>
                  <a:pt x="766247" y="994415"/>
                </a:lnTo>
                <a:lnTo>
                  <a:pt x="771970" y="993143"/>
                </a:lnTo>
                <a:lnTo>
                  <a:pt x="778010" y="991871"/>
                </a:lnTo>
                <a:lnTo>
                  <a:pt x="784051" y="991236"/>
                </a:lnTo>
                <a:lnTo>
                  <a:pt x="789773" y="990918"/>
                </a:lnTo>
                <a:lnTo>
                  <a:pt x="796132" y="990600"/>
                </a:lnTo>
                <a:close/>
                <a:moveTo>
                  <a:pt x="966470" y="546671"/>
                </a:moveTo>
                <a:lnTo>
                  <a:pt x="969963" y="546671"/>
                </a:lnTo>
                <a:lnTo>
                  <a:pt x="973455" y="546671"/>
                </a:lnTo>
                <a:lnTo>
                  <a:pt x="976948" y="547304"/>
                </a:lnTo>
                <a:lnTo>
                  <a:pt x="979805" y="548253"/>
                </a:lnTo>
                <a:lnTo>
                  <a:pt x="983298" y="549518"/>
                </a:lnTo>
                <a:lnTo>
                  <a:pt x="986155" y="550783"/>
                </a:lnTo>
                <a:lnTo>
                  <a:pt x="988695" y="552364"/>
                </a:lnTo>
                <a:lnTo>
                  <a:pt x="991553" y="554578"/>
                </a:lnTo>
                <a:lnTo>
                  <a:pt x="993775" y="556476"/>
                </a:lnTo>
                <a:lnTo>
                  <a:pt x="995680" y="558690"/>
                </a:lnTo>
                <a:lnTo>
                  <a:pt x="997903" y="561537"/>
                </a:lnTo>
                <a:lnTo>
                  <a:pt x="999490" y="564067"/>
                </a:lnTo>
                <a:lnTo>
                  <a:pt x="1000760" y="566914"/>
                </a:lnTo>
                <a:lnTo>
                  <a:pt x="1001713" y="570077"/>
                </a:lnTo>
                <a:lnTo>
                  <a:pt x="1002983" y="572923"/>
                </a:lnTo>
                <a:lnTo>
                  <a:pt x="1003300" y="576402"/>
                </a:lnTo>
                <a:lnTo>
                  <a:pt x="1003618" y="579565"/>
                </a:lnTo>
                <a:lnTo>
                  <a:pt x="1003300" y="583045"/>
                </a:lnTo>
                <a:lnTo>
                  <a:pt x="1002983" y="586207"/>
                </a:lnTo>
                <a:lnTo>
                  <a:pt x="1001713" y="589687"/>
                </a:lnTo>
                <a:lnTo>
                  <a:pt x="1000760" y="592533"/>
                </a:lnTo>
                <a:lnTo>
                  <a:pt x="999490" y="595696"/>
                </a:lnTo>
                <a:lnTo>
                  <a:pt x="997903" y="598226"/>
                </a:lnTo>
                <a:lnTo>
                  <a:pt x="995680" y="601073"/>
                </a:lnTo>
                <a:lnTo>
                  <a:pt x="993775" y="603287"/>
                </a:lnTo>
                <a:lnTo>
                  <a:pt x="991553" y="605185"/>
                </a:lnTo>
                <a:lnTo>
                  <a:pt x="988695" y="607399"/>
                </a:lnTo>
                <a:lnTo>
                  <a:pt x="986155" y="608980"/>
                </a:lnTo>
                <a:lnTo>
                  <a:pt x="983298" y="610245"/>
                </a:lnTo>
                <a:lnTo>
                  <a:pt x="979805" y="611194"/>
                </a:lnTo>
                <a:lnTo>
                  <a:pt x="976948" y="611827"/>
                </a:lnTo>
                <a:lnTo>
                  <a:pt x="973455" y="612776"/>
                </a:lnTo>
                <a:lnTo>
                  <a:pt x="969963" y="612776"/>
                </a:lnTo>
                <a:lnTo>
                  <a:pt x="966470" y="612776"/>
                </a:lnTo>
                <a:lnTo>
                  <a:pt x="963295" y="611827"/>
                </a:lnTo>
                <a:lnTo>
                  <a:pt x="960120" y="611194"/>
                </a:lnTo>
                <a:lnTo>
                  <a:pt x="956945" y="610245"/>
                </a:lnTo>
                <a:lnTo>
                  <a:pt x="954088" y="608980"/>
                </a:lnTo>
                <a:lnTo>
                  <a:pt x="951548" y="607399"/>
                </a:lnTo>
                <a:lnTo>
                  <a:pt x="948690" y="605185"/>
                </a:lnTo>
                <a:lnTo>
                  <a:pt x="946468" y="603287"/>
                </a:lnTo>
                <a:lnTo>
                  <a:pt x="944245" y="601073"/>
                </a:lnTo>
                <a:lnTo>
                  <a:pt x="942340" y="598226"/>
                </a:lnTo>
                <a:lnTo>
                  <a:pt x="940753" y="595696"/>
                </a:lnTo>
                <a:lnTo>
                  <a:pt x="939483" y="592533"/>
                </a:lnTo>
                <a:lnTo>
                  <a:pt x="938530" y="589687"/>
                </a:lnTo>
                <a:lnTo>
                  <a:pt x="937260" y="586207"/>
                </a:lnTo>
                <a:lnTo>
                  <a:pt x="936943" y="583045"/>
                </a:lnTo>
                <a:lnTo>
                  <a:pt x="936943" y="579565"/>
                </a:lnTo>
                <a:lnTo>
                  <a:pt x="936943" y="576402"/>
                </a:lnTo>
                <a:lnTo>
                  <a:pt x="937260" y="572923"/>
                </a:lnTo>
                <a:lnTo>
                  <a:pt x="938530" y="570077"/>
                </a:lnTo>
                <a:lnTo>
                  <a:pt x="939483" y="566914"/>
                </a:lnTo>
                <a:lnTo>
                  <a:pt x="940753" y="564067"/>
                </a:lnTo>
                <a:lnTo>
                  <a:pt x="942340" y="561537"/>
                </a:lnTo>
                <a:lnTo>
                  <a:pt x="944245" y="558690"/>
                </a:lnTo>
                <a:lnTo>
                  <a:pt x="946468" y="556476"/>
                </a:lnTo>
                <a:lnTo>
                  <a:pt x="948690" y="554578"/>
                </a:lnTo>
                <a:lnTo>
                  <a:pt x="951548" y="552364"/>
                </a:lnTo>
                <a:lnTo>
                  <a:pt x="954088" y="550783"/>
                </a:lnTo>
                <a:lnTo>
                  <a:pt x="956945" y="549518"/>
                </a:lnTo>
                <a:lnTo>
                  <a:pt x="960120" y="548253"/>
                </a:lnTo>
                <a:lnTo>
                  <a:pt x="963295" y="547304"/>
                </a:lnTo>
                <a:lnTo>
                  <a:pt x="966470" y="546671"/>
                </a:lnTo>
                <a:close/>
                <a:moveTo>
                  <a:pt x="966470" y="280988"/>
                </a:moveTo>
                <a:lnTo>
                  <a:pt x="969963" y="280988"/>
                </a:lnTo>
                <a:lnTo>
                  <a:pt x="973455" y="280988"/>
                </a:lnTo>
                <a:lnTo>
                  <a:pt x="977265" y="281937"/>
                </a:lnTo>
                <a:lnTo>
                  <a:pt x="980758" y="282885"/>
                </a:lnTo>
                <a:lnTo>
                  <a:pt x="984568" y="284467"/>
                </a:lnTo>
                <a:lnTo>
                  <a:pt x="987743" y="286681"/>
                </a:lnTo>
                <a:lnTo>
                  <a:pt x="991235" y="289211"/>
                </a:lnTo>
                <a:lnTo>
                  <a:pt x="994093" y="292058"/>
                </a:lnTo>
                <a:lnTo>
                  <a:pt x="997268" y="295221"/>
                </a:lnTo>
                <a:lnTo>
                  <a:pt x="999490" y="299016"/>
                </a:lnTo>
                <a:lnTo>
                  <a:pt x="1001713" y="303128"/>
                </a:lnTo>
                <a:lnTo>
                  <a:pt x="1004253" y="307556"/>
                </a:lnTo>
                <a:lnTo>
                  <a:pt x="1005840" y="312617"/>
                </a:lnTo>
                <a:lnTo>
                  <a:pt x="1007428" y="317994"/>
                </a:lnTo>
                <a:lnTo>
                  <a:pt x="1008380" y="323687"/>
                </a:lnTo>
                <a:lnTo>
                  <a:pt x="1009333" y="329064"/>
                </a:lnTo>
                <a:lnTo>
                  <a:pt x="1009650" y="335390"/>
                </a:lnTo>
                <a:lnTo>
                  <a:pt x="1009333" y="348357"/>
                </a:lnTo>
                <a:lnTo>
                  <a:pt x="1008380" y="360060"/>
                </a:lnTo>
                <a:lnTo>
                  <a:pt x="1007110" y="370814"/>
                </a:lnTo>
                <a:lnTo>
                  <a:pt x="1005523" y="380935"/>
                </a:lnTo>
                <a:lnTo>
                  <a:pt x="1001078" y="402759"/>
                </a:lnTo>
                <a:lnTo>
                  <a:pt x="998538" y="415411"/>
                </a:lnTo>
                <a:lnTo>
                  <a:pt x="995363" y="430277"/>
                </a:lnTo>
                <a:lnTo>
                  <a:pt x="992505" y="447989"/>
                </a:lnTo>
                <a:lnTo>
                  <a:pt x="989013" y="468231"/>
                </a:lnTo>
                <a:lnTo>
                  <a:pt x="985838" y="492586"/>
                </a:lnTo>
                <a:lnTo>
                  <a:pt x="982345" y="521368"/>
                </a:lnTo>
                <a:lnTo>
                  <a:pt x="957898" y="521368"/>
                </a:lnTo>
                <a:lnTo>
                  <a:pt x="954405" y="492586"/>
                </a:lnTo>
                <a:lnTo>
                  <a:pt x="951230" y="468231"/>
                </a:lnTo>
                <a:lnTo>
                  <a:pt x="947738" y="447989"/>
                </a:lnTo>
                <a:lnTo>
                  <a:pt x="944245" y="430277"/>
                </a:lnTo>
                <a:lnTo>
                  <a:pt x="941705" y="415411"/>
                </a:lnTo>
                <a:lnTo>
                  <a:pt x="939165" y="402759"/>
                </a:lnTo>
                <a:lnTo>
                  <a:pt x="936308" y="391373"/>
                </a:lnTo>
                <a:lnTo>
                  <a:pt x="934403" y="380935"/>
                </a:lnTo>
                <a:lnTo>
                  <a:pt x="932815" y="370814"/>
                </a:lnTo>
                <a:lnTo>
                  <a:pt x="931863" y="360060"/>
                </a:lnTo>
                <a:lnTo>
                  <a:pt x="930593" y="348357"/>
                </a:lnTo>
                <a:lnTo>
                  <a:pt x="930275" y="335390"/>
                </a:lnTo>
                <a:lnTo>
                  <a:pt x="930593" y="329064"/>
                </a:lnTo>
                <a:lnTo>
                  <a:pt x="931228" y="323687"/>
                </a:lnTo>
                <a:lnTo>
                  <a:pt x="932498" y="317994"/>
                </a:lnTo>
                <a:lnTo>
                  <a:pt x="934085" y="312617"/>
                </a:lnTo>
                <a:lnTo>
                  <a:pt x="935673" y="307556"/>
                </a:lnTo>
                <a:lnTo>
                  <a:pt x="937578" y="303128"/>
                </a:lnTo>
                <a:lnTo>
                  <a:pt x="940435" y="299016"/>
                </a:lnTo>
                <a:lnTo>
                  <a:pt x="942658" y="295221"/>
                </a:lnTo>
                <a:lnTo>
                  <a:pt x="945833" y="292058"/>
                </a:lnTo>
                <a:lnTo>
                  <a:pt x="948690" y="289211"/>
                </a:lnTo>
                <a:lnTo>
                  <a:pt x="952183" y="286681"/>
                </a:lnTo>
                <a:lnTo>
                  <a:pt x="955358" y="284467"/>
                </a:lnTo>
                <a:lnTo>
                  <a:pt x="959168" y="282885"/>
                </a:lnTo>
                <a:lnTo>
                  <a:pt x="962660" y="281937"/>
                </a:lnTo>
                <a:lnTo>
                  <a:pt x="966470" y="280988"/>
                </a:lnTo>
                <a:close/>
                <a:moveTo>
                  <a:pt x="964402" y="231458"/>
                </a:moveTo>
                <a:lnTo>
                  <a:pt x="951376" y="232410"/>
                </a:lnTo>
                <a:lnTo>
                  <a:pt x="942799" y="233045"/>
                </a:lnTo>
                <a:lnTo>
                  <a:pt x="932950" y="234633"/>
                </a:lnTo>
                <a:lnTo>
                  <a:pt x="922149" y="236220"/>
                </a:lnTo>
                <a:lnTo>
                  <a:pt x="910394" y="238443"/>
                </a:lnTo>
                <a:lnTo>
                  <a:pt x="898322" y="241618"/>
                </a:lnTo>
                <a:lnTo>
                  <a:pt x="885932" y="245110"/>
                </a:lnTo>
                <a:lnTo>
                  <a:pt x="873224" y="249555"/>
                </a:lnTo>
                <a:lnTo>
                  <a:pt x="866870" y="252095"/>
                </a:lnTo>
                <a:lnTo>
                  <a:pt x="860516" y="254953"/>
                </a:lnTo>
                <a:lnTo>
                  <a:pt x="854480" y="257810"/>
                </a:lnTo>
                <a:lnTo>
                  <a:pt x="848126" y="261303"/>
                </a:lnTo>
                <a:lnTo>
                  <a:pt x="842408" y="264795"/>
                </a:lnTo>
                <a:lnTo>
                  <a:pt x="836689" y="268605"/>
                </a:lnTo>
                <a:lnTo>
                  <a:pt x="830971" y="272733"/>
                </a:lnTo>
                <a:lnTo>
                  <a:pt x="825252" y="276860"/>
                </a:lnTo>
                <a:lnTo>
                  <a:pt x="819851" y="281623"/>
                </a:lnTo>
                <a:lnTo>
                  <a:pt x="814768" y="286703"/>
                </a:lnTo>
                <a:lnTo>
                  <a:pt x="810638" y="291148"/>
                </a:lnTo>
                <a:lnTo>
                  <a:pt x="806508" y="296228"/>
                </a:lnTo>
                <a:lnTo>
                  <a:pt x="802696" y="301308"/>
                </a:lnTo>
                <a:lnTo>
                  <a:pt x="799519" y="306705"/>
                </a:lnTo>
                <a:lnTo>
                  <a:pt x="796342" y="312103"/>
                </a:lnTo>
                <a:lnTo>
                  <a:pt x="793800" y="317818"/>
                </a:lnTo>
                <a:lnTo>
                  <a:pt x="791259" y="323215"/>
                </a:lnTo>
                <a:lnTo>
                  <a:pt x="789035" y="329248"/>
                </a:lnTo>
                <a:lnTo>
                  <a:pt x="787129" y="335280"/>
                </a:lnTo>
                <a:lnTo>
                  <a:pt x="785540" y="341630"/>
                </a:lnTo>
                <a:lnTo>
                  <a:pt x="784587" y="348298"/>
                </a:lnTo>
                <a:lnTo>
                  <a:pt x="783317" y="354965"/>
                </a:lnTo>
                <a:lnTo>
                  <a:pt x="782363" y="361950"/>
                </a:lnTo>
                <a:lnTo>
                  <a:pt x="782046" y="369253"/>
                </a:lnTo>
                <a:lnTo>
                  <a:pt x="782046" y="376555"/>
                </a:lnTo>
                <a:lnTo>
                  <a:pt x="782046" y="384175"/>
                </a:lnTo>
                <a:lnTo>
                  <a:pt x="782999" y="398463"/>
                </a:lnTo>
                <a:lnTo>
                  <a:pt x="783952" y="411480"/>
                </a:lnTo>
                <a:lnTo>
                  <a:pt x="785858" y="423545"/>
                </a:lnTo>
                <a:lnTo>
                  <a:pt x="787447" y="434340"/>
                </a:lnTo>
                <a:lnTo>
                  <a:pt x="789670" y="444183"/>
                </a:lnTo>
                <a:lnTo>
                  <a:pt x="792530" y="453390"/>
                </a:lnTo>
                <a:lnTo>
                  <a:pt x="795071" y="461328"/>
                </a:lnTo>
                <a:lnTo>
                  <a:pt x="798248" y="468630"/>
                </a:lnTo>
                <a:lnTo>
                  <a:pt x="801425" y="475615"/>
                </a:lnTo>
                <a:lnTo>
                  <a:pt x="805237" y="481965"/>
                </a:lnTo>
                <a:lnTo>
                  <a:pt x="809050" y="487680"/>
                </a:lnTo>
                <a:lnTo>
                  <a:pt x="813180" y="493395"/>
                </a:lnTo>
                <a:lnTo>
                  <a:pt x="817310" y="498793"/>
                </a:lnTo>
                <a:lnTo>
                  <a:pt x="821757" y="504190"/>
                </a:lnTo>
                <a:lnTo>
                  <a:pt x="831288" y="514350"/>
                </a:lnTo>
                <a:lnTo>
                  <a:pt x="840501" y="524828"/>
                </a:lnTo>
                <a:lnTo>
                  <a:pt x="845584" y="530860"/>
                </a:lnTo>
                <a:lnTo>
                  <a:pt x="850668" y="536893"/>
                </a:lnTo>
                <a:lnTo>
                  <a:pt x="855751" y="543243"/>
                </a:lnTo>
                <a:lnTo>
                  <a:pt x="860198" y="550228"/>
                </a:lnTo>
                <a:lnTo>
                  <a:pt x="865281" y="557530"/>
                </a:lnTo>
                <a:lnTo>
                  <a:pt x="870047" y="565468"/>
                </a:lnTo>
                <a:lnTo>
                  <a:pt x="874812" y="573723"/>
                </a:lnTo>
                <a:lnTo>
                  <a:pt x="878942" y="583248"/>
                </a:lnTo>
                <a:lnTo>
                  <a:pt x="883072" y="593090"/>
                </a:lnTo>
                <a:lnTo>
                  <a:pt x="886885" y="604203"/>
                </a:lnTo>
                <a:lnTo>
                  <a:pt x="890697" y="615950"/>
                </a:lnTo>
                <a:lnTo>
                  <a:pt x="894192" y="628650"/>
                </a:lnTo>
                <a:lnTo>
                  <a:pt x="896733" y="642303"/>
                </a:lnTo>
                <a:lnTo>
                  <a:pt x="899275" y="656908"/>
                </a:lnTo>
                <a:lnTo>
                  <a:pt x="899574" y="661988"/>
                </a:lnTo>
                <a:lnTo>
                  <a:pt x="1045394" y="661988"/>
                </a:lnTo>
                <a:lnTo>
                  <a:pt x="1045414" y="656908"/>
                </a:lnTo>
                <a:lnTo>
                  <a:pt x="1047637" y="642303"/>
                </a:lnTo>
                <a:lnTo>
                  <a:pt x="1050814" y="628650"/>
                </a:lnTo>
                <a:lnTo>
                  <a:pt x="1053991" y="615950"/>
                </a:lnTo>
                <a:lnTo>
                  <a:pt x="1057804" y="604203"/>
                </a:lnTo>
                <a:lnTo>
                  <a:pt x="1061616" y="593090"/>
                </a:lnTo>
                <a:lnTo>
                  <a:pt x="1065746" y="583248"/>
                </a:lnTo>
                <a:lnTo>
                  <a:pt x="1070194" y="573723"/>
                </a:lnTo>
                <a:lnTo>
                  <a:pt x="1074959" y="565468"/>
                </a:lnTo>
                <a:lnTo>
                  <a:pt x="1079407" y="557530"/>
                </a:lnTo>
                <a:lnTo>
                  <a:pt x="1084172" y="550228"/>
                </a:lnTo>
                <a:lnTo>
                  <a:pt x="1089255" y="543243"/>
                </a:lnTo>
                <a:lnTo>
                  <a:pt x="1094338" y="536893"/>
                </a:lnTo>
                <a:lnTo>
                  <a:pt x="1099104" y="530860"/>
                </a:lnTo>
                <a:lnTo>
                  <a:pt x="1103869" y="524828"/>
                </a:lnTo>
                <a:lnTo>
                  <a:pt x="1113718" y="514350"/>
                </a:lnTo>
                <a:lnTo>
                  <a:pt x="1122931" y="504190"/>
                </a:lnTo>
                <a:lnTo>
                  <a:pt x="1127379" y="498793"/>
                </a:lnTo>
                <a:lnTo>
                  <a:pt x="1131509" y="493395"/>
                </a:lnTo>
                <a:lnTo>
                  <a:pt x="1135639" y="487680"/>
                </a:lnTo>
                <a:lnTo>
                  <a:pt x="1139769" y="481965"/>
                </a:lnTo>
                <a:lnTo>
                  <a:pt x="1142946" y="475615"/>
                </a:lnTo>
                <a:lnTo>
                  <a:pt x="1146758" y="468630"/>
                </a:lnTo>
                <a:lnTo>
                  <a:pt x="1149617" y="461328"/>
                </a:lnTo>
                <a:lnTo>
                  <a:pt x="1152476" y="453390"/>
                </a:lnTo>
                <a:lnTo>
                  <a:pt x="1155018" y="444183"/>
                </a:lnTo>
                <a:lnTo>
                  <a:pt x="1156924" y="434340"/>
                </a:lnTo>
                <a:lnTo>
                  <a:pt x="1159148" y="423545"/>
                </a:lnTo>
                <a:lnTo>
                  <a:pt x="1160736" y="411480"/>
                </a:lnTo>
                <a:lnTo>
                  <a:pt x="1161689" y="398463"/>
                </a:lnTo>
                <a:lnTo>
                  <a:pt x="1162643" y="384175"/>
                </a:lnTo>
                <a:lnTo>
                  <a:pt x="1162643" y="376555"/>
                </a:lnTo>
                <a:lnTo>
                  <a:pt x="1162643" y="369253"/>
                </a:lnTo>
                <a:lnTo>
                  <a:pt x="1162007" y="361950"/>
                </a:lnTo>
                <a:lnTo>
                  <a:pt x="1161372" y="354965"/>
                </a:lnTo>
                <a:lnTo>
                  <a:pt x="1160419" y="348298"/>
                </a:lnTo>
                <a:lnTo>
                  <a:pt x="1159148" y="341630"/>
                </a:lnTo>
                <a:lnTo>
                  <a:pt x="1157559" y="335280"/>
                </a:lnTo>
                <a:lnTo>
                  <a:pt x="1155653" y="329248"/>
                </a:lnTo>
                <a:lnTo>
                  <a:pt x="1153429" y="323215"/>
                </a:lnTo>
                <a:lnTo>
                  <a:pt x="1150888" y="317818"/>
                </a:lnTo>
                <a:lnTo>
                  <a:pt x="1148346" y="312103"/>
                </a:lnTo>
                <a:lnTo>
                  <a:pt x="1144852" y="306705"/>
                </a:lnTo>
                <a:lnTo>
                  <a:pt x="1141675" y="301308"/>
                </a:lnTo>
                <a:lnTo>
                  <a:pt x="1137862" y="296228"/>
                </a:lnTo>
                <a:lnTo>
                  <a:pt x="1134050" y="291148"/>
                </a:lnTo>
                <a:lnTo>
                  <a:pt x="1129602" y="286703"/>
                </a:lnTo>
                <a:lnTo>
                  <a:pt x="1124519" y="281623"/>
                </a:lnTo>
                <a:lnTo>
                  <a:pt x="1119436" y="276860"/>
                </a:lnTo>
                <a:lnTo>
                  <a:pt x="1114035" y="272733"/>
                </a:lnTo>
                <a:lnTo>
                  <a:pt x="1108317" y="268605"/>
                </a:lnTo>
                <a:lnTo>
                  <a:pt x="1102281" y="264795"/>
                </a:lnTo>
                <a:lnTo>
                  <a:pt x="1096245" y="261303"/>
                </a:lnTo>
                <a:lnTo>
                  <a:pt x="1090208" y="257810"/>
                </a:lnTo>
                <a:lnTo>
                  <a:pt x="1083855" y="254953"/>
                </a:lnTo>
                <a:lnTo>
                  <a:pt x="1077818" y="252095"/>
                </a:lnTo>
                <a:lnTo>
                  <a:pt x="1071464" y="249555"/>
                </a:lnTo>
                <a:lnTo>
                  <a:pt x="1058757" y="245110"/>
                </a:lnTo>
                <a:lnTo>
                  <a:pt x="1046049" y="241618"/>
                </a:lnTo>
                <a:lnTo>
                  <a:pt x="1033977" y="238443"/>
                </a:lnTo>
                <a:lnTo>
                  <a:pt x="1022857" y="236220"/>
                </a:lnTo>
                <a:lnTo>
                  <a:pt x="1011738" y="234633"/>
                </a:lnTo>
                <a:lnTo>
                  <a:pt x="1001890" y="233045"/>
                </a:lnTo>
                <a:lnTo>
                  <a:pt x="993312" y="232410"/>
                </a:lnTo>
                <a:lnTo>
                  <a:pt x="980604" y="231458"/>
                </a:lnTo>
                <a:lnTo>
                  <a:pt x="974568" y="231458"/>
                </a:lnTo>
                <a:lnTo>
                  <a:pt x="970438" y="231458"/>
                </a:lnTo>
                <a:lnTo>
                  <a:pt x="964402" y="231458"/>
                </a:lnTo>
                <a:close/>
                <a:moveTo>
                  <a:pt x="969803" y="160338"/>
                </a:moveTo>
                <a:lnTo>
                  <a:pt x="974250" y="160338"/>
                </a:lnTo>
                <a:lnTo>
                  <a:pt x="984416" y="160655"/>
                </a:lnTo>
                <a:lnTo>
                  <a:pt x="992359" y="161290"/>
                </a:lnTo>
                <a:lnTo>
                  <a:pt x="1002207" y="161925"/>
                </a:lnTo>
                <a:lnTo>
                  <a:pt x="1013962" y="163513"/>
                </a:lnTo>
                <a:lnTo>
                  <a:pt x="1026670" y="165100"/>
                </a:lnTo>
                <a:lnTo>
                  <a:pt x="1040966" y="167640"/>
                </a:lnTo>
                <a:lnTo>
                  <a:pt x="1055898" y="171133"/>
                </a:lnTo>
                <a:lnTo>
                  <a:pt x="1071464" y="174943"/>
                </a:lnTo>
                <a:lnTo>
                  <a:pt x="1079407" y="177800"/>
                </a:lnTo>
                <a:lnTo>
                  <a:pt x="1087667" y="180340"/>
                </a:lnTo>
                <a:lnTo>
                  <a:pt x="1095927" y="183515"/>
                </a:lnTo>
                <a:lnTo>
                  <a:pt x="1103869" y="186373"/>
                </a:lnTo>
                <a:lnTo>
                  <a:pt x="1111812" y="190183"/>
                </a:lnTo>
                <a:lnTo>
                  <a:pt x="1120389" y="193993"/>
                </a:lnTo>
                <a:lnTo>
                  <a:pt x="1128332" y="198120"/>
                </a:lnTo>
                <a:lnTo>
                  <a:pt x="1136274" y="202883"/>
                </a:lnTo>
                <a:lnTo>
                  <a:pt x="1143899" y="207328"/>
                </a:lnTo>
                <a:lnTo>
                  <a:pt x="1152159" y="212725"/>
                </a:lnTo>
                <a:lnTo>
                  <a:pt x="1159466" y="218440"/>
                </a:lnTo>
                <a:lnTo>
                  <a:pt x="1166773" y="224473"/>
                </a:lnTo>
                <a:lnTo>
                  <a:pt x="1174079" y="230823"/>
                </a:lnTo>
                <a:lnTo>
                  <a:pt x="1180751" y="237490"/>
                </a:lnTo>
                <a:lnTo>
                  <a:pt x="1187740" y="244793"/>
                </a:lnTo>
                <a:lnTo>
                  <a:pt x="1193776" y="252413"/>
                </a:lnTo>
                <a:lnTo>
                  <a:pt x="1199813" y="260668"/>
                </a:lnTo>
                <a:lnTo>
                  <a:pt x="1205213" y="268923"/>
                </a:lnTo>
                <a:lnTo>
                  <a:pt x="1209979" y="277178"/>
                </a:lnTo>
                <a:lnTo>
                  <a:pt x="1214427" y="286068"/>
                </a:lnTo>
                <a:lnTo>
                  <a:pt x="1218557" y="294958"/>
                </a:lnTo>
                <a:lnTo>
                  <a:pt x="1221733" y="303848"/>
                </a:lnTo>
                <a:lnTo>
                  <a:pt x="1224910" y="313690"/>
                </a:lnTo>
                <a:lnTo>
                  <a:pt x="1227452" y="323215"/>
                </a:lnTo>
                <a:lnTo>
                  <a:pt x="1229676" y="333375"/>
                </a:lnTo>
                <a:lnTo>
                  <a:pt x="1231264" y="343535"/>
                </a:lnTo>
                <a:lnTo>
                  <a:pt x="1232535" y="354013"/>
                </a:lnTo>
                <a:lnTo>
                  <a:pt x="1233170" y="364808"/>
                </a:lnTo>
                <a:lnTo>
                  <a:pt x="1233488" y="375920"/>
                </a:lnTo>
                <a:lnTo>
                  <a:pt x="1233170" y="386715"/>
                </a:lnTo>
                <a:lnTo>
                  <a:pt x="1232217" y="405765"/>
                </a:lnTo>
                <a:lnTo>
                  <a:pt x="1230629" y="423545"/>
                </a:lnTo>
                <a:lnTo>
                  <a:pt x="1228087" y="439738"/>
                </a:lnTo>
                <a:lnTo>
                  <a:pt x="1225228" y="454343"/>
                </a:lnTo>
                <a:lnTo>
                  <a:pt x="1221733" y="467995"/>
                </a:lnTo>
                <a:lnTo>
                  <a:pt x="1217921" y="480378"/>
                </a:lnTo>
                <a:lnTo>
                  <a:pt x="1213791" y="491808"/>
                </a:lnTo>
                <a:lnTo>
                  <a:pt x="1209026" y="501968"/>
                </a:lnTo>
                <a:lnTo>
                  <a:pt x="1204260" y="511810"/>
                </a:lnTo>
                <a:lnTo>
                  <a:pt x="1199177" y="520383"/>
                </a:lnTo>
                <a:lnTo>
                  <a:pt x="1193776" y="528320"/>
                </a:lnTo>
                <a:lnTo>
                  <a:pt x="1188376" y="535623"/>
                </a:lnTo>
                <a:lnTo>
                  <a:pt x="1182657" y="542925"/>
                </a:lnTo>
                <a:lnTo>
                  <a:pt x="1176939" y="549593"/>
                </a:lnTo>
                <a:lnTo>
                  <a:pt x="1166137" y="562293"/>
                </a:lnTo>
                <a:lnTo>
                  <a:pt x="1158195" y="570865"/>
                </a:lnTo>
                <a:lnTo>
                  <a:pt x="1149935" y="580073"/>
                </a:lnTo>
                <a:lnTo>
                  <a:pt x="1146440" y="584835"/>
                </a:lnTo>
                <a:lnTo>
                  <a:pt x="1142946" y="589915"/>
                </a:lnTo>
                <a:lnTo>
                  <a:pt x="1139451" y="595313"/>
                </a:lnTo>
                <a:lnTo>
                  <a:pt x="1135956" y="600710"/>
                </a:lnTo>
                <a:lnTo>
                  <a:pt x="1133097" y="606425"/>
                </a:lnTo>
                <a:lnTo>
                  <a:pt x="1129920" y="613093"/>
                </a:lnTo>
                <a:lnTo>
                  <a:pt x="1127061" y="620395"/>
                </a:lnTo>
                <a:lnTo>
                  <a:pt x="1124202" y="627698"/>
                </a:lnTo>
                <a:lnTo>
                  <a:pt x="1121978" y="635953"/>
                </a:lnTo>
                <a:lnTo>
                  <a:pt x="1119754" y="644525"/>
                </a:lnTo>
                <a:lnTo>
                  <a:pt x="1117530" y="654368"/>
                </a:lnTo>
                <a:lnTo>
                  <a:pt x="1115942" y="664528"/>
                </a:lnTo>
                <a:lnTo>
                  <a:pt x="1115942" y="754380"/>
                </a:lnTo>
                <a:lnTo>
                  <a:pt x="1113082" y="761048"/>
                </a:lnTo>
                <a:lnTo>
                  <a:pt x="1110858" y="765810"/>
                </a:lnTo>
                <a:lnTo>
                  <a:pt x="1108635" y="769620"/>
                </a:lnTo>
                <a:lnTo>
                  <a:pt x="1105458" y="774065"/>
                </a:lnTo>
                <a:lnTo>
                  <a:pt x="1101963" y="779463"/>
                </a:lnTo>
                <a:lnTo>
                  <a:pt x="1096880" y="785178"/>
                </a:lnTo>
                <a:lnTo>
                  <a:pt x="1091161" y="791210"/>
                </a:lnTo>
                <a:lnTo>
                  <a:pt x="1084172" y="797560"/>
                </a:lnTo>
                <a:lnTo>
                  <a:pt x="1075912" y="803910"/>
                </a:lnTo>
                <a:lnTo>
                  <a:pt x="1071464" y="807403"/>
                </a:lnTo>
                <a:lnTo>
                  <a:pt x="1066381" y="810260"/>
                </a:lnTo>
                <a:lnTo>
                  <a:pt x="1060981" y="813753"/>
                </a:lnTo>
                <a:lnTo>
                  <a:pt x="1055898" y="816610"/>
                </a:lnTo>
                <a:lnTo>
                  <a:pt x="1049861" y="819150"/>
                </a:lnTo>
                <a:lnTo>
                  <a:pt x="1043507" y="822325"/>
                </a:lnTo>
                <a:lnTo>
                  <a:pt x="1036836" y="824865"/>
                </a:lnTo>
                <a:lnTo>
                  <a:pt x="1029847" y="827723"/>
                </a:lnTo>
                <a:lnTo>
                  <a:pt x="1022222" y="829945"/>
                </a:lnTo>
                <a:lnTo>
                  <a:pt x="1014280" y="832485"/>
                </a:lnTo>
                <a:lnTo>
                  <a:pt x="1006337" y="834390"/>
                </a:lnTo>
                <a:lnTo>
                  <a:pt x="997760" y="836295"/>
                </a:lnTo>
                <a:lnTo>
                  <a:pt x="988229" y="837883"/>
                </a:lnTo>
                <a:lnTo>
                  <a:pt x="979016" y="839470"/>
                </a:lnTo>
                <a:lnTo>
                  <a:pt x="976474" y="839788"/>
                </a:lnTo>
                <a:lnTo>
                  <a:pt x="965990" y="839470"/>
                </a:lnTo>
                <a:lnTo>
                  <a:pt x="956142" y="837883"/>
                </a:lnTo>
                <a:lnTo>
                  <a:pt x="947246" y="836295"/>
                </a:lnTo>
                <a:lnTo>
                  <a:pt x="938351" y="834390"/>
                </a:lnTo>
                <a:lnTo>
                  <a:pt x="930091" y="832485"/>
                </a:lnTo>
                <a:lnTo>
                  <a:pt x="922466" y="829945"/>
                </a:lnTo>
                <a:lnTo>
                  <a:pt x="915159" y="827723"/>
                </a:lnTo>
                <a:lnTo>
                  <a:pt x="908170" y="824865"/>
                </a:lnTo>
                <a:lnTo>
                  <a:pt x="901498" y="822325"/>
                </a:lnTo>
                <a:lnTo>
                  <a:pt x="895145" y="819150"/>
                </a:lnTo>
                <a:lnTo>
                  <a:pt x="889108" y="816610"/>
                </a:lnTo>
                <a:lnTo>
                  <a:pt x="883390" y="813753"/>
                </a:lnTo>
                <a:lnTo>
                  <a:pt x="878307" y="810260"/>
                </a:lnTo>
                <a:lnTo>
                  <a:pt x="873224" y="807403"/>
                </a:lnTo>
                <a:lnTo>
                  <a:pt x="869094" y="803910"/>
                </a:lnTo>
                <a:lnTo>
                  <a:pt x="860516" y="797560"/>
                </a:lnTo>
                <a:lnTo>
                  <a:pt x="853527" y="791210"/>
                </a:lnTo>
                <a:lnTo>
                  <a:pt x="847808" y="785178"/>
                </a:lnTo>
                <a:lnTo>
                  <a:pt x="843043" y="779463"/>
                </a:lnTo>
                <a:lnTo>
                  <a:pt x="839231" y="774065"/>
                </a:lnTo>
                <a:lnTo>
                  <a:pt x="836371" y="769620"/>
                </a:lnTo>
                <a:lnTo>
                  <a:pt x="833830" y="765810"/>
                </a:lnTo>
                <a:lnTo>
                  <a:pt x="831606" y="761048"/>
                </a:lnTo>
                <a:lnTo>
                  <a:pt x="828747" y="754380"/>
                </a:lnTo>
                <a:lnTo>
                  <a:pt x="828747" y="664528"/>
                </a:lnTo>
                <a:lnTo>
                  <a:pt x="827158" y="654368"/>
                </a:lnTo>
                <a:lnTo>
                  <a:pt x="824934" y="644525"/>
                </a:lnTo>
                <a:lnTo>
                  <a:pt x="823028" y="635953"/>
                </a:lnTo>
                <a:lnTo>
                  <a:pt x="820169" y="627698"/>
                </a:lnTo>
                <a:lnTo>
                  <a:pt x="817627" y="620395"/>
                </a:lnTo>
                <a:lnTo>
                  <a:pt x="814768" y="613093"/>
                </a:lnTo>
                <a:lnTo>
                  <a:pt x="811909" y="606425"/>
                </a:lnTo>
                <a:lnTo>
                  <a:pt x="808414" y="600710"/>
                </a:lnTo>
                <a:lnTo>
                  <a:pt x="805555" y="595313"/>
                </a:lnTo>
                <a:lnTo>
                  <a:pt x="801743" y="589915"/>
                </a:lnTo>
                <a:lnTo>
                  <a:pt x="798248" y="584835"/>
                </a:lnTo>
                <a:lnTo>
                  <a:pt x="794436" y="580073"/>
                </a:lnTo>
                <a:lnTo>
                  <a:pt x="786811" y="570865"/>
                </a:lnTo>
                <a:lnTo>
                  <a:pt x="778869" y="562293"/>
                </a:lnTo>
                <a:lnTo>
                  <a:pt x="767432" y="549593"/>
                </a:lnTo>
                <a:lnTo>
                  <a:pt x="762031" y="542925"/>
                </a:lnTo>
                <a:lnTo>
                  <a:pt x="756313" y="535623"/>
                </a:lnTo>
                <a:lnTo>
                  <a:pt x="750594" y="528320"/>
                </a:lnTo>
                <a:lnTo>
                  <a:pt x="745829" y="520383"/>
                </a:lnTo>
                <a:lnTo>
                  <a:pt x="740428" y="511810"/>
                </a:lnTo>
                <a:lnTo>
                  <a:pt x="735663" y="501968"/>
                </a:lnTo>
                <a:lnTo>
                  <a:pt x="730897" y="491808"/>
                </a:lnTo>
                <a:lnTo>
                  <a:pt x="726767" y="480378"/>
                </a:lnTo>
                <a:lnTo>
                  <a:pt x="722955" y="467995"/>
                </a:lnTo>
                <a:lnTo>
                  <a:pt x="719460" y="454343"/>
                </a:lnTo>
                <a:lnTo>
                  <a:pt x="716601" y="439738"/>
                </a:lnTo>
                <a:lnTo>
                  <a:pt x="714377" y="423545"/>
                </a:lnTo>
                <a:lnTo>
                  <a:pt x="712471" y="405765"/>
                </a:lnTo>
                <a:lnTo>
                  <a:pt x="711200" y="386715"/>
                </a:lnTo>
                <a:lnTo>
                  <a:pt x="711200" y="375920"/>
                </a:lnTo>
                <a:lnTo>
                  <a:pt x="711518" y="364808"/>
                </a:lnTo>
                <a:lnTo>
                  <a:pt x="712153" y="354013"/>
                </a:lnTo>
                <a:lnTo>
                  <a:pt x="713106" y="343535"/>
                </a:lnTo>
                <a:lnTo>
                  <a:pt x="715012" y="333375"/>
                </a:lnTo>
                <a:lnTo>
                  <a:pt x="717236" y="323215"/>
                </a:lnTo>
                <a:lnTo>
                  <a:pt x="719460" y="313690"/>
                </a:lnTo>
                <a:lnTo>
                  <a:pt x="722637" y="303848"/>
                </a:lnTo>
                <a:lnTo>
                  <a:pt x="726449" y="294958"/>
                </a:lnTo>
                <a:lnTo>
                  <a:pt x="730262" y="286068"/>
                </a:lnTo>
                <a:lnTo>
                  <a:pt x="734709" y="277178"/>
                </a:lnTo>
                <a:lnTo>
                  <a:pt x="739793" y="268923"/>
                </a:lnTo>
                <a:lnTo>
                  <a:pt x="744876" y="260668"/>
                </a:lnTo>
                <a:lnTo>
                  <a:pt x="750594" y="252413"/>
                </a:lnTo>
                <a:lnTo>
                  <a:pt x="756948" y="244793"/>
                </a:lnTo>
                <a:lnTo>
                  <a:pt x="763937" y="237490"/>
                </a:lnTo>
                <a:lnTo>
                  <a:pt x="770609" y="230823"/>
                </a:lnTo>
                <a:lnTo>
                  <a:pt x="777916" y="224473"/>
                </a:lnTo>
                <a:lnTo>
                  <a:pt x="785540" y="218440"/>
                </a:lnTo>
                <a:lnTo>
                  <a:pt x="792847" y="212725"/>
                </a:lnTo>
                <a:lnTo>
                  <a:pt x="800472" y="207328"/>
                </a:lnTo>
                <a:lnTo>
                  <a:pt x="808414" y="202883"/>
                </a:lnTo>
                <a:lnTo>
                  <a:pt x="816674" y="198120"/>
                </a:lnTo>
                <a:lnTo>
                  <a:pt x="824617" y="193993"/>
                </a:lnTo>
                <a:lnTo>
                  <a:pt x="832559" y="190183"/>
                </a:lnTo>
                <a:lnTo>
                  <a:pt x="840819" y="186373"/>
                </a:lnTo>
                <a:lnTo>
                  <a:pt x="849079" y="183515"/>
                </a:lnTo>
                <a:lnTo>
                  <a:pt x="857339" y="180340"/>
                </a:lnTo>
                <a:lnTo>
                  <a:pt x="865281" y="177800"/>
                </a:lnTo>
                <a:lnTo>
                  <a:pt x="873224" y="174943"/>
                </a:lnTo>
                <a:lnTo>
                  <a:pt x="888791" y="171133"/>
                </a:lnTo>
                <a:lnTo>
                  <a:pt x="903722" y="167640"/>
                </a:lnTo>
                <a:lnTo>
                  <a:pt x="917701" y="165100"/>
                </a:lnTo>
                <a:lnTo>
                  <a:pt x="930726" y="163513"/>
                </a:lnTo>
                <a:lnTo>
                  <a:pt x="942163" y="161925"/>
                </a:lnTo>
                <a:lnTo>
                  <a:pt x="952329" y="161290"/>
                </a:lnTo>
                <a:lnTo>
                  <a:pt x="960272" y="160655"/>
                </a:lnTo>
                <a:lnTo>
                  <a:pt x="969803" y="160338"/>
                </a:lnTo>
                <a:close/>
                <a:moveTo>
                  <a:pt x="978380" y="70757"/>
                </a:moveTo>
                <a:lnTo>
                  <a:pt x="967271" y="71074"/>
                </a:lnTo>
                <a:lnTo>
                  <a:pt x="956479" y="71709"/>
                </a:lnTo>
                <a:lnTo>
                  <a:pt x="946005" y="72978"/>
                </a:lnTo>
                <a:lnTo>
                  <a:pt x="935214" y="74247"/>
                </a:lnTo>
                <a:lnTo>
                  <a:pt x="924422" y="75516"/>
                </a:lnTo>
                <a:lnTo>
                  <a:pt x="914265" y="77103"/>
                </a:lnTo>
                <a:lnTo>
                  <a:pt x="903791" y="79324"/>
                </a:lnTo>
                <a:lnTo>
                  <a:pt x="893317" y="81545"/>
                </a:lnTo>
                <a:lnTo>
                  <a:pt x="883478" y="84083"/>
                </a:lnTo>
                <a:lnTo>
                  <a:pt x="873321" y="86939"/>
                </a:lnTo>
                <a:lnTo>
                  <a:pt x="863482" y="89795"/>
                </a:lnTo>
                <a:lnTo>
                  <a:pt x="853325" y="92967"/>
                </a:lnTo>
                <a:lnTo>
                  <a:pt x="843803" y="96458"/>
                </a:lnTo>
                <a:lnTo>
                  <a:pt x="833964" y="100265"/>
                </a:lnTo>
                <a:lnTo>
                  <a:pt x="824442" y="103756"/>
                </a:lnTo>
                <a:lnTo>
                  <a:pt x="814920" y="108198"/>
                </a:lnTo>
                <a:lnTo>
                  <a:pt x="805715" y="112640"/>
                </a:lnTo>
                <a:lnTo>
                  <a:pt x="796511" y="116765"/>
                </a:lnTo>
                <a:lnTo>
                  <a:pt x="787624" y="121841"/>
                </a:lnTo>
                <a:lnTo>
                  <a:pt x="778737" y="126918"/>
                </a:lnTo>
                <a:lnTo>
                  <a:pt x="769849" y="131995"/>
                </a:lnTo>
                <a:lnTo>
                  <a:pt x="761280" y="137389"/>
                </a:lnTo>
                <a:lnTo>
                  <a:pt x="752710" y="142783"/>
                </a:lnTo>
                <a:lnTo>
                  <a:pt x="744140" y="148812"/>
                </a:lnTo>
                <a:lnTo>
                  <a:pt x="735888" y="154840"/>
                </a:lnTo>
                <a:lnTo>
                  <a:pt x="727953" y="160869"/>
                </a:lnTo>
                <a:lnTo>
                  <a:pt x="720335" y="167215"/>
                </a:lnTo>
                <a:lnTo>
                  <a:pt x="712083" y="173878"/>
                </a:lnTo>
                <a:lnTo>
                  <a:pt x="704783" y="180541"/>
                </a:lnTo>
                <a:lnTo>
                  <a:pt x="697165" y="187522"/>
                </a:lnTo>
                <a:lnTo>
                  <a:pt x="690182" y="194502"/>
                </a:lnTo>
                <a:lnTo>
                  <a:pt x="682882" y="202117"/>
                </a:lnTo>
                <a:lnTo>
                  <a:pt x="676217" y="209415"/>
                </a:lnTo>
                <a:lnTo>
                  <a:pt x="669234" y="217030"/>
                </a:lnTo>
                <a:lnTo>
                  <a:pt x="662886" y="224645"/>
                </a:lnTo>
                <a:lnTo>
                  <a:pt x="656538" y="232578"/>
                </a:lnTo>
                <a:lnTo>
                  <a:pt x="650190" y="240827"/>
                </a:lnTo>
                <a:lnTo>
                  <a:pt x="644160" y="249077"/>
                </a:lnTo>
                <a:lnTo>
                  <a:pt x="638447" y="257327"/>
                </a:lnTo>
                <a:lnTo>
                  <a:pt x="632733" y="265894"/>
                </a:lnTo>
                <a:lnTo>
                  <a:pt x="627338" y="274461"/>
                </a:lnTo>
                <a:lnTo>
                  <a:pt x="621942" y="283028"/>
                </a:lnTo>
                <a:lnTo>
                  <a:pt x="617181" y="292229"/>
                </a:lnTo>
                <a:lnTo>
                  <a:pt x="612420" y="301114"/>
                </a:lnTo>
                <a:lnTo>
                  <a:pt x="607659" y="310315"/>
                </a:lnTo>
                <a:lnTo>
                  <a:pt x="603215" y="319834"/>
                </a:lnTo>
                <a:lnTo>
                  <a:pt x="599406" y="329036"/>
                </a:lnTo>
                <a:lnTo>
                  <a:pt x="595280" y="338872"/>
                </a:lnTo>
                <a:lnTo>
                  <a:pt x="591789" y="348391"/>
                </a:lnTo>
                <a:lnTo>
                  <a:pt x="588297" y="358227"/>
                </a:lnTo>
                <a:lnTo>
                  <a:pt x="585123" y="367746"/>
                </a:lnTo>
                <a:lnTo>
                  <a:pt x="581950" y="377899"/>
                </a:lnTo>
                <a:lnTo>
                  <a:pt x="579410" y="388053"/>
                </a:lnTo>
                <a:lnTo>
                  <a:pt x="576554" y="398206"/>
                </a:lnTo>
                <a:lnTo>
                  <a:pt x="574649" y="408677"/>
                </a:lnTo>
                <a:lnTo>
                  <a:pt x="572745" y="418830"/>
                </a:lnTo>
                <a:lnTo>
                  <a:pt x="570841" y="429301"/>
                </a:lnTo>
                <a:lnTo>
                  <a:pt x="569254" y="440089"/>
                </a:lnTo>
                <a:lnTo>
                  <a:pt x="568301" y="450243"/>
                </a:lnTo>
                <a:lnTo>
                  <a:pt x="567349" y="461031"/>
                </a:lnTo>
                <a:lnTo>
                  <a:pt x="566714" y="472136"/>
                </a:lnTo>
                <a:lnTo>
                  <a:pt x="566080" y="482607"/>
                </a:lnTo>
                <a:lnTo>
                  <a:pt x="566080" y="493712"/>
                </a:lnTo>
                <a:lnTo>
                  <a:pt x="566080" y="504500"/>
                </a:lnTo>
                <a:lnTo>
                  <a:pt x="566714" y="515288"/>
                </a:lnTo>
                <a:lnTo>
                  <a:pt x="567349" y="526076"/>
                </a:lnTo>
                <a:lnTo>
                  <a:pt x="568301" y="536865"/>
                </a:lnTo>
                <a:lnTo>
                  <a:pt x="569254" y="547335"/>
                </a:lnTo>
                <a:lnTo>
                  <a:pt x="570841" y="557806"/>
                </a:lnTo>
                <a:lnTo>
                  <a:pt x="572745" y="568594"/>
                </a:lnTo>
                <a:lnTo>
                  <a:pt x="574649" y="578748"/>
                </a:lnTo>
                <a:lnTo>
                  <a:pt x="576554" y="589218"/>
                </a:lnTo>
                <a:lnTo>
                  <a:pt x="579410" y="599055"/>
                </a:lnTo>
                <a:lnTo>
                  <a:pt x="581950" y="609208"/>
                </a:lnTo>
                <a:lnTo>
                  <a:pt x="585123" y="619044"/>
                </a:lnTo>
                <a:lnTo>
                  <a:pt x="588297" y="629198"/>
                </a:lnTo>
                <a:lnTo>
                  <a:pt x="591789" y="639034"/>
                </a:lnTo>
                <a:lnTo>
                  <a:pt x="595280" y="648553"/>
                </a:lnTo>
                <a:lnTo>
                  <a:pt x="599406" y="657754"/>
                </a:lnTo>
                <a:lnTo>
                  <a:pt x="603215" y="667590"/>
                </a:lnTo>
                <a:lnTo>
                  <a:pt x="607659" y="676792"/>
                </a:lnTo>
                <a:lnTo>
                  <a:pt x="612420" y="685994"/>
                </a:lnTo>
                <a:lnTo>
                  <a:pt x="617181" y="694878"/>
                </a:lnTo>
                <a:lnTo>
                  <a:pt x="621942" y="704079"/>
                </a:lnTo>
                <a:lnTo>
                  <a:pt x="627338" y="712646"/>
                </a:lnTo>
                <a:lnTo>
                  <a:pt x="632733" y="721213"/>
                </a:lnTo>
                <a:lnTo>
                  <a:pt x="638447" y="730098"/>
                </a:lnTo>
                <a:lnTo>
                  <a:pt x="644160" y="738347"/>
                </a:lnTo>
                <a:lnTo>
                  <a:pt x="650190" y="746280"/>
                </a:lnTo>
                <a:lnTo>
                  <a:pt x="656538" y="754212"/>
                </a:lnTo>
                <a:lnTo>
                  <a:pt x="662886" y="762462"/>
                </a:lnTo>
                <a:lnTo>
                  <a:pt x="669234" y="770077"/>
                </a:lnTo>
                <a:lnTo>
                  <a:pt x="676217" y="777692"/>
                </a:lnTo>
                <a:lnTo>
                  <a:pt x="682882" y="784990"/>
                </a:lnTo>
                <a:lnTo>
                  <a:pt x="690182" y="792288"/>
                </a:lnTo>
                <a:lnTo>
                  <a:pt x="697165" y="799268"/>
                </a:lnTo>
                <a:lnTo>
                  <a:pt x="704783" y="806566"/>
                </a:lnTo>
                <a:lnTo>
                  <a:pt x="712083" y="813229"/>
                </a:lnTo>
                <a:lnTo>
                  <a:pt x="720335" y="819893"/>
                </a:lnTo>
                <a:lnTo>
                  <a:pt x="727953" y="826238"/>
                </a:lnTo>
                <a:lnTo>
                  <a:pt x="735888" y="832584"/>
                </a:lnTo>
                <a:lnTo>
                  <a:pt x="744140" y="838613"/>
                </a:lnTo>
                <a:lnTo>
                  <a:pt x="752710" y="844007"/>
                </a:lnTo>
                <a:lnTo>
                  <a:pt x="761280" y="849718"/>
                </a:lnTo>
                <a:lnTo>
                  <a:pt x="769849" y="855112"/>
                </a:lnTo>
                <a:lnTo>
                  <a:pt x="778737" y="860506"/>
                </a:lnTo>
                <a:lnTo>
                  <a:pt x="787624" y="865266"/>
                </a:lnTo>
                <a:lnTo>
                  <a:pt x="796511" y="870025"/>
                </a:lnTo>
                <a:lnTo>
                  <a:pt x="805715" y="874785"/>
                </a:lnTo>
                <a:lnTo>
                  <a:pt x="814920" y="879227"/>
                </a:lnTo>
                <a:lnTo>
                  <a:pt x="824442" y="883034"/>
                </a:lnTo>
                <a:lnTo>
                  <a:pt x="833964" y="887159"/>
                </a:lnTo>
                <a:lnTo>
                  <a:pt x="843803" y="890967"/>
                </a:lnTo>
                <a:lnTo>
                  <a:pt x="853325" y="894140"/>
                </a:lnTo>
                <a:lnTo>
                  <a:pt x="863482" y="897630"/>
                </a:lnTo>
                <a:lnTo>
                  <a:pt x="873321" y="900168"/>
                </a:lnTo>
                <a:lnTo>
                  <a:pt x="883478" y="903341"/>
                </a:lnTo>
                <a:lnTo>
                  <a:pt x="893317" y="905562"/>
                </a:lnTo>
                <a:lnTo>
                  <a:pt x="903791" y="907783"/>
                </a:lnTo>
                <a:lnTo>
                  <a:pt x="914265" y="910005"/>
                </a:lnTo>
                <a:lnTo>
                  <a:pt x="924422" y="911591"/>
                </a:lnTo>
                <a:lnTo>
                  <a:pt x="935214" y="912860"/>
                </a:lnTo>
                <a:lnTo>
                  <a:pt x="946005" y="914129"/>
                </a:lnTo>
                <a:lnTo>
                  <a:pt x="956479" y="915081"/>
                </a:lnTo>
                <a:lnTo>
                  <a:pt x="967271" y="916033"/>
                </a:lnTo>
                <a:lnTo>
                  <a:pt x="978380" y="916350"/>
                </a:lnTo>
                <a:lnTo>
                  <a:pt x="988854" y="916668"/>
                </a:lnTo>
                <a:lnTo>
                  <a:pt x="999963" y="916350"/>
                </a:lnTo>
                <a:lnTo>
                  <a:pt x="1010754" y="916033"/>
                </a:lnTo>
                <a:lnTo>
                  <a:pt x="1021546" y="915081"/>
                </a:lnTo>
                <a:lnTo>
                  <a:pt x="1032337" y="914129"/>
                </a:lnTo>
                <a:lnTo>
                  <a:pt x="1042812" y="912860"/>
                </a:lnTo>
                <a:lnTo>
                  <a:pt x="1053286" y="911591"/>
                </a:lnTo>
                <a:lnTo>
                  <a:pt x="1063760" y="910005"/>
                </a:lnTo>
                <a:lnTo>
                  <a:pt x="1074234" y="907783"/>
                </a:lnTo>
                <a:lnTo>
                  <a:pt x="1084391" y="905562"/>
                </a:lnTo>
                <a:lnTo>
                  <a:pt x="1094547" y="903341"/>
                </a:lnTo>
                <a:lnTo>
                  <a:pt x="1104704" y="900168"/>
                </a:lnTo>
                <a:lnTo>
                  <a:pt x="1114544" y="897630"/>
                </a:lnTo>
                <a:lnTo>
                  <a:pt x="1124383" y="894140"/>
                </a:lnTo>
                <a:lnTo>
                  <a:pt x="1134222" y="890967"/>
                </a:lnTo>
                <a:lnTo>
                  <a:pt x="1143744" y="887159"/>
                </a:lnTo>
                <a:lnTo>
                  <a:pt x="1153583" y="883034"/>
                </a:lnTo>
                <a:lnTo>
                  <a:pt x="1162788" y="879227"/>
                </a:lnTo>
                <a:lnTo>
                  <a:pt x="1172310" y="874785"/>
                </a:lnTo>
                <a:lnTo>
                  <a:pt x="1181197" y="870025"/>
                </a:lnTo>
                <a:lnTo>
                  <a:pt x="1190719" y="865266"/>
                </a:lnTo>
                <a:lnTo>
                  <a:pt x="1199289" y="860506"/>
                </a:lnTo>
                <a:lnTo>
                  <a:pt x="1208176" y="855112"/>
                </a:lnTo>
                <a:lnTo>
                  <a:pt x="1217063" y="849718"/>
                </a:lnTo>
                <a:lnTo>
                  <a:pt x="1225315" y="844007"/>
                </a:lnTo>
                <a:lnTo>
                  <a:pt x="1233568" y="838613"/>
                </a:lnTo>
                <a:lnTo>
                  <a:pt x="1242138" y="832584"/>
                </a:lnTo>
                <a:lnTo>
                  <a:pt x="1250072" y="826238"/>
                </a:lnTo>
                <a:lnTo>
                  <a:pt x="1258007" y="819893"/>
                </a:lnTo>
                <a:lnTo>
                  <a:pt x="1265625" y="813229"/>
                </a:lnTo>
                <a:lnTo>
                  <a:pt x="1273243" y="806566"/>
                </a:lnTo>
                <a:lnTo>
                  <a:pt x="1280860" y="799268"/>
                </a:lnTo>
                <a:lnTo>
                  <a:pt x="1288160" y="792288"/>
                </a:lnTo>
                <a:lnTo>
                  <a:pt x="1295143" y="784990"/>
                </a:lnTo>
                <a:lnTo>
                  <a:pt x="1302126" y="777692"/>
                </a:lnTo>
                <a:lnTo>
                  <a:pt x="1308791" y="770077"/>
                </a:lnTo>
                <a:lnTo>
                  <a:pt x="1315139" y="762462"/>
                </a:lnTo>
                <a:lnTo>
                  <a:pt x="1321804" y="754212"/>
                </a:lnTo>
                <a:lnTo>
                  <a:pt x="1327835" y="746280"/>
                </a:lnTo>
                <a:lnTo>
                  <a:pt x="1333866" y="738347"/>
                </a:lnTo>
                <a:lnTo>
                  <a:pt x="1339579" y="730098"/>
                </a:lnTo>
                <a:lnTo>
                  <a:pt x="1345292" y="721213"/>
                </a:lnTo>
                <a:lnTo>
                  <a:pt x="1350370" y="712646"/>
                </a:lnTo>
                <a:lnTo>
                  <a:pt x="1355766" y="704079"/>
                </a:lnTo>
                <a:lnTo>
                  <a:pt x="1360844" y="694878"/>
                </a:lnTo>
                <a:lnTo>
                  <a:pt x="1365605" y="685994"/>
                </a:lnTo>
                <a:lnTo>
                  <a:pt x="1370366" y="676792"/>
                </a:lnTo>
                <a:lnTo>
                  <a:pt x="1374492" y="667590"/>
                </a:lnTo>
                <a:lnTo>
                  <a:pt x="1378619" y="657754"/>
                </a:lnTo>
                <a:lnTo>
                  <a:pt x="1382427" y="648553"/>
                </a:lnTo>
                <a:lnTo>
                  <a:pt x="1386236" y="639034"/>
                </a:lnTo>
                <a:lnTo>
                  <a:pt x="1390045" y="629198"/>
                </a:lnTo>
                <a:lnTo>
                  <a:pt x="1392902" y="619044"/>
                </a:lnTo>
                <a:lnTo>
                  <a:pt x="1395758" y="609208"/>
                </a:lnTo>
                <a:lnTo>
                  <a:pt x="1398615" y="599055"/>
                </a:lnTo>
                <a:lnTo>
                  <a:pt x="1401154" y="589218"/>
                </a:lnTo>
                <a:lnTo>
                  <a:pt x="1403376" y="578748"/>
                </a:lnTo>
                <a:lnTo>
                  <a:pt x="1405280" y="568594"/>
                </a:lnTo>
                <a:lnTo>
                  <a:pt x="1407184" y="557806"/>
                </a:lnTo>
                <a:lnTo>
                  <a:pt x="1408454" y="547335"/>
                </a:lnTo>
                <a:lnTo>
                  <a:pt x="1410041" y="536865"/>
                </a:lnTo>
                <a:lnTo>
                  <a:pt x="1410993" y="526076"/>
                </a:lnTo>
                <a:lnTo>
                  <a:pt x="1411628" y="515288"/>
                </a:lnTo>
                <a:lnTo>
                  <a:pt x="1411945" y="504500"/>
                </a:lnTo>
                <a:lnTo>
                  <a:pt x="1411945" y="493712"/>
                </a:lnTo>
                <a:lnTo>
                  <a:pt x="1411945" y="482607"/>
                </a:lnTo>
                <a:lnTo>
                  <a:pt x="1411628" y="472136"/>
                </a:lnTo>
                <a:lnTo>
                  <a:pt x="1410993" y="461031"/>
                </a:lnTo>
                <a:lnTo>
                  <a:pt x="1410041" y="450243"/>
                </a:lnTo>
                <a:lnTo>
                  <a:pt x="1408454" y="440089"/>
                </a:lnTo>
                <a:lnTo>
                  <a:pt x="1407184" y="429301"/>
                </a:lnTo>
                <a:lnTo>
                  <a:pt x="1405280" y="418830"/>
                </a:lnTo>
                <a:lnTo>
                  <a:pt x="1403376" y="408677"/>
                </a:lnTo>
                <a:lnTo>
                  <a:pt x="1401154" y="398206"/>
                </a:lnTo>
                <a:lnTo>
                  <a:pt x="1398615" y="388053"/>
                </a:lnTo>
                <a:lnTo>
                  <a:pt x="1395758" y="377899"/>
                </a:lnTo>
                <a:lnTo>
                  <a:pt x="1392902" y="367746"/>
                </a:lnTo>
                <a:lnTo>
                  <a:pt x="1390045" y="358227"/>
                </a:lnTo>
                <a:lnTo>
                  <a:pt x="1386236" y="348391"/>
                </a:lnTo>
                <a:lnTo>
                  <a:pt x="1382427" y="338872"/>
                </a:lnTo>
                <a:lnTo>
                  <a:pt x="1378619" y="329036"/>
                </a:lnTo>
                <a:lnTo>
                  <a:pt x="1374492" y="319834"/>
                </a:lnTo>
                <a:lnTo>
                  <a:pt x="1370366" y="310315"/>
                </a:lnTo>
                <a:lnTo>
                  <a:pt x="1365605" y="301114"/>
                </a:lnTo>
                <a:lnTo>
                  <a:pt x="1360844" y="292229"/>
                </a:lnTo>
                <a:lnTo>
                  <a:pt x="1355766" y="283028"/>
                </a:lnTo>
                <a:lnTo>
                  <a:pt x="1350370" y="274461"/>
                </a:lnTo>
                <a:lnTo>
                  <a:pt x="1345292" y="265894"/>
                </a:lnTo>
                <a:lnTo>
                  <a:pt x="1339579" y="257327"/>
                </a:lnTo>
                <a:lnTo>
                  <a:pt x="1333866" y="249077"/>
                </a:lnTo>
                <a:lnTo>
                  <a:pt x="1327835" y="240827"/>
                </a:lnTo>
                <a:lnTo>
                  <a:pt x="1321804" y="232578"/>
                </a:lnTo>
                <a:lnTo>
                  <a:pt x="1315139" y="224645"/>
                </a:lnTo>
                <a:lnTo>
                  <a:pt x="1308791" y="217030"/>
                </a:lnTo>
                <a:lnTo>
                  <a:pt x="1302126" y="209415"/>
                </a:lnTo>
                <a:lnTo>
                  <a:pt x="1295143" y="202117"/>
                </a:lnTo>
                <a:lnTo>
                  <a:pt x="1288160" y="194502"/>
                </a:lnTo>
                <a:lnTo>
                  <a:pt x="1280860" y="187522"/>
                </a:lnTo>
                <a:lnTo>
                  <a:pt x="1273243" y="180541"/>
                </a:lnTo>
                <a:lnTo>
                  <a:pt x="1265625" y="173878"/>
                </a:lnTo>
                <a:lnTo>
                  <a:pt x="1258007" y="167215"/>
                </a:lnTo>
                <a:lnTo>
                  <a:pt x="1250072" y="160869"/>
                </a:lnTo>
                <a:lnTo>
                  <a:pt x="1242138" y="154840"/>
                </a:lnTo>
                <a:lnTo>
                  <a:pt x="1233568" y="148812"/>
                </a:lnTo>
                <a:lnTo>
                  <a:pt x="1225315" y="142783"/>
                </a:lnTo>
                <a:lnTo>
                  <a:pt x="1217063" y="137389"/>
                </a:lnTo>
                <a:lnTo>
                  <a:pt x="1208176" y="131995"/>
                </a:lnTo>
                <a:lnTo>
                  <a:pt x="1199289" y="126918"/>
                </a:lnTo>
                <a:lnTo>
                  <a:pt x="1190719" y="121841"/>
                </a:lnTo>
                <a:lnTo>
                  <a:pt x="1181197" y="116765"/>
                </a:lnTo>
                <a:lnTo>
                  <a:pt x="1172310" y="112640"/>
                </a:lnTo>
                <a:lnTo>
                  <a:pt x="1162788" y="108198"/>
                </a:lnTo>
                <a:lnTo>
                  <a:pt x="1153583" y="103756"/>
                </a:lnTo>
                <a:lnTo>
                  <a:pt x="1143744" y="100265"/>
                </a:lnTo>
                <a:lnTo>
                  <a:pt x="1134222" y="96458"/>
                </a:lnTo>
                <a:lnTo>
                  <a:pt x="1124383" y="92967"/>
                </a:lnTo>
                <a:lnTo>
                  <a:pt x="1114544" y="89795"/>
                </a:lnTo>
                <a:lnTo>
                  <a:pt x="1104704" y="86939"/>
                </a:lnTo>
                <a:lnTo>
                  <a:pt x="1094547" y="84083"/>
                </a:lnTo>
                <a:lnTo>
                  <a:pt x="1084391" y="81545"/>
                </a:lnTo>
                <a:lnTo>
                  <a:pt x="1074234" y="79324"/>
                </a:lnTo>
                <a:lnTo>
                  <a:pt x="1063760" y="77103"/>
                </a:lnTo>
                <a:lnTo>
                  <a:pt x="1053286" y="75516"/>
                </a:lnTo>
                <a:lnTo>
                  <a:pt x="1042812" y="74247"/>
                </a:lnTo>
                <a:lnTo>
                  <a:pt x="1032337" y="72978"/>
                </a:lnTo>
                <a:lnTo>
                  <a:pt x="1021546" y="71709"/>
                </a:lnTo>
                <a:lnTo>
                  <a:pt x="1010754" y="71074"/>
                </a:lnTo>
                <a:lnTo>
                  <a:pt x="999963" y="70757"/>
                </a:lnTo>
                <a:lnTo>
                  <a:pt x="988854" y="70757"/>
                </a:lnTo>
                <a:lnTo>
                  <a:pt x="978380" y="70757"/>
                </a:lnTo>
                <a:close/>
                <a:moveTo>
                  <a:pt x="976158" y="0"/>
                </a:moveTo>
                <a:lnTo>
                  <a:pt x="988854" y="0"/>
                </a:lnTo>
                <a:lnTo>
                  <a:pt x="1001550" y="0"/>
                </a:lnTo>
                <a:lnTo>
                  <a:pt x="1014246" y="317"/>
                </a:lnTo>
                <a:lnTo>
                  <a:pt x="1026942" y="1269"/>
                </a:lnTo>
                <a:lnTo>
                  <a:pt x="1039320" y="2538"/>
                </a:lnTo>
                <a:lnTo>
                  <a:pt x="1051699" y="3807"/>
                </a:lnTo>
                <a:lnTo>
                  <a:pt x="1064077" y="5711"/>
                </a:lnTo>
                <a:lnTo>
                  <a:pt x="1076456" y="7615"/>
                </a:lnTo>
                <a:lnTo>
                  <a:pt x="1088517" y="10153"/>
                </a:lnTo>
                <a:lnTo>
                  <a:pt x="1100578" y="12692"/>
                </a:lnTo>
                <a:lnTo>
                  <a:pt x="1112004" y="15547"/>
                </a:lnTo>
                <a:lnTo>
                  <a:pt x="1124065" y="18720"/>
                </a:lnTo>
                <a:lnTo>
                  <a:pt x="1135809" y="22210"/>
                </a:lnTo>
                <a:lnTo>
                  <a:pt x="1147236" y="25701"/>
                </a:lnTo>
                <a:lnTo>
                  <a:pt x="1158662" y="29826"/>
                </a:lnTo>
                <a:lnTo>
                  <a:pt x="1169771" y="34268"/>
                </a:lnTo>
                <a:lnTo>
                  <a:pt x="1180880" y="38710"/>
                </a:lnTo>
                <a:lnTo>
                  <a:pt x="1191989" y="43469"/>
                </a:lnTo>
                <a:lnTo>
                  <a:pt x="1203098" y="48863"/>
                </a:lnTo>
                <a:lnTo>
                  <a:pt x="1213572" y="54257"/>
                </a:lnTo>
                <a:lnTo>
                  <a:pt x="1224363" y="59334"/>
                </a:lnTo>
                <a:lnTo>
                  <a:pt x="1234520" y="65363"/>
                </a:lnTo>
                <a:lnTo>
                  <a:pt x="1244994" y="71391"/>
                </a:lnTo>
                <a:lnTo>
                  <a:pt x="1255151" y="77737"/>
                </a:lnTo>
                <a:lnTo>
                  <a:pt x="1264990" y="84400"/>
                </a:lnTo>
                <a:lnTo>
                  <a:pt x="1274830" y="91064"/>
                </a:lnTo>
                <a:lnTo>
                  <a:pt x="1284351" y="98361"/>
                </a:lnTo>
                <a:lnTo>
                  <a:pt x="1293873" y="105342"/>
                </a:lnTo>
                <a:lnTo>
                  <a:pt x="1303078" y="112957"/>
                </a:lnTo>
                <a:lnTo>
                  <a:pt x="1311965" y="120572"/>
                </a:lnTo>
                <a:lnTo>
                  <a:pt x="1320852" y="128187"/>
                </a:lnTo>
                <a:lnTo>
                  <a:pt x="1329422" y="136437"/>
                </a:lnTo>
                <a:lnTo>
                  <a:pt x="1338309" y="144687"/>
                </a:lnTo>
                <a:lnTo>
                  <a:pt x="1346244" y="153254"/>
                </a:lnTo>
                <a:lnTo>
                  <a:pt x="1354496" y="161821"/>
                </a:lnTo>
                <a:lnTo>
                  <a:pt x="1362114" y="170705"/>
                </a:lnTo>
                <a:lnTo>
                  <a:pt x="1369731" y="179589"/>
                </a:lnTo>
                <a:lnTo>
                  <a:pt x="1377349" y="189108"/>
                </a:lnTo>
                <a:lnTo>
                  <a:pt x="1384649" y="198310"/>
                </a:lnTo>
                <a:lnTo>
                  <a:pt x="1391632" y="208146"/>
                </a:lnTo>
                <a:lnTo>
                  <a:pt x="1398297" y="217665"/>
                </a:lnTo>
                <a:lnTo>
                  <a:pt x="1404963" y="227818"/>
                </a:lnTo>
                <a:lnTo>
                  <a:pt x="1411311" y="237654"/>
                </a:lnTo>
                <a:lnTo>
                  <a:pt x="1417341" y="248125"/>
                </a:lnTo>
                <a:lnTo>
                  <a:pt x="1423372" y="258279"/>
                </a:lnTo>
                <a:lnTo>
                  <a:pt x="1428768" y="269067"/>
                </a:lnTo>
                <a:lnTo>
                  <a:pt x="1433846" y="279855"/>
                </a:lnTo>
                <a:lnTo>
                  <a:pt x="1438924" y="290643"/>
                </a:lnTo>
                <a:lnTo>
                  <a:pt x="1444003" y="301748"/>
                </a:lnTo>
                <a:lnTo>
                  <a:pt x="1448764" y="312854"/>
                </a:lnTo>
                <a:lnTo>
                  <a:pt x="1452572" y="324276"/>
                </a:lnTo>
                <a:lnTo>
                  <a:pt x="1457016" y="335382"/>
                </a:lnTo>
                <a:lnTo>
                  <a:pt x="1460825" y="346804"/>
                </a:lnTo>
                <a:lnTo>
                  <a:pt x="1463999" y="358544"/>
                </a:lnTo>
                <a:lnTo>
                  <a:pt x="1467490" y="370601"/>
                </a:lnTo>
                <a:lnTo>
                  <a:pt x="1470029" y="382341"/>
                </a:lnTo>
                <a:lnTo>
                  <a:pt x="1472568" y="394399"/>
                </a:lnTo>
                <a:lnTo>
                  <a:pt x="1475108" y="406139"/>
                </a:lnTo>
                <a:lnTo>
                  <a:pt x="1477012" y="418513"/>
                </a:lnTo>
                <a:lnTo>
                  <a:pt x="1478599" y="430888"/>
                </a:lnTo>
                <a:lnTo>
                  <a:pt x="1480503" y="443262"/>
                </a:lnTo>
                <a:lnTo>
                  <a:pt x="1481456" y="455637"/>
                </a:lnTo>
                <a:lnTo>
                  <a:pt x="1482090" y="468329"/>
                </a:lnTo>
                <a:lnTo>
                  <a:pt x="1482725" y="481020"/>
                </a:lnTo>
                <a:lnTo>
                  <a:pt x="1482725" y="493712"/>
                </a:lnTo>
                <a:lnTo>
                  <a:pt x="1482725" y="506404"/>
                </a:lnTo>
                <a:lnTo>
                  <a:pt x="1482090" y="519096"/>
                </a:lnTo>
                <a:lnTo>
                  <a:pt x="1481456" y="531470"/>
                </a:lnTo>
                <a:lnTo>
                  <a:pt x="1480503" y="544162"/>
                </a:lnTo>
                <a:lnTo>
                  <a:pt x="1478599" y="556537"/>
                </a:lnTo>
                <a:lnTo>
                  <a:pt x="1477012" y="568911"/>
                </a:lnTo>
                <a:lnTo>
                  <a:pt x="1475108" y="580969"/>
                </a:lnTo>
                <a:lnTo>
                  <a:pt x="1472568" y="593026"/>
                </a:lnTo>
                <a:lnTo>
                  <a:pt x="1470029" y="604766"/>
                </a:lnTo>
                <a:lnTo>
                  <a:pt x="1467490" y="616823"/>
                </a:lnTo>
                <a:lnTo>
                  <a:pt x="1463999" y="628563"/>
                </a:lnTo>
                <a:lnTo>
                  <a:pt x="1460825" y="640303"/>
                </a:lnTo>
                <a:lnTo>
                  <a:pt x="1457016" y="652043"/>
                </a:lnTo>
                <a:lnTo>
                  <a:pt x="1452572" y="663148"/>
                </a:lnTo>
                <a:lnTo>
                  <a:pt x="1448764" y="674571"/>
                </a:lnTo>
                <a:lnTo>
                  <a:pt x="1444003" y="685676"/>
                </a:lnTo>
                <a:lnTo>
                  <a:pt x="1438924" y="696464"/>
                </a:lnTo>
                <a:lnTo>
                  <a:pt x="1433846" y="707252"/>
                </a:lnTo>
                <a:lnTo>
                  <a:pt x="1428768" y="718358"/>
                </a:lnTo>
                <a:lnTo>
                  <a:pt x="1423372" y="728511"/>
                </a:lnTo>
                <a:lnTo>
                  <a:pt x="1417341" y="738982"/>
                </a:lnTo>
                <a:lnTo>
                  <a:pt x="1411311" y="749453"/>
                </a:lnTo>
                <a:lnTo>
                  <a:pt x="1404963" y="759289"/>
                </a:lnTo>
                <a:lnTo>
                  <a:pt x="1398297" y="769442"/>
                </a:lnTo>
                <a:lnTo>
                  <a:pt x="1391632" y="778961"/>
                </a:lnTo>
                <a:lnTo>
                  <a:pt x="1384649" y="788798"/>
                </a:lnTo>
                <a:lnTo>
                  <a:pt x="1377349" y="797999"/>
                </a:lnTo>
                <a:lnTo>
                  <a:pt x="1369731" y="807518"/>
                </a:lnTo>
                <a:lnTo>
                  <a:pt x="1362114" y="816402"/>
                </a:lnTo>
                <a:lnTo>
                  <a:pt x="1354496" y="825604"/>
                </a:lnTo>
                <a:lnTo>
                  <a:pt x="1346244" y="834171"/>
                </a:lnTo>
                <a:lnTo>
                  <a:pt x="1338309" y="842421"/>
                </a:lnTo>
                <a:lnTo>
                  <a:pt x="1329422" y="850670"/>
                </a:lnTo>
                <a:lnTo>
                  <a:pt x="1320852" y="858920"/>
                </a:lnTo>
                <a:lnTo>
                  <a:pt x="1311965" y="866852"/>
                </a:lnTo>
                <a:lnTo>
                  <a:pt x="1303078" y="874467"/>
                </a:lnTo>
                <a:lnTo>
                  <a:pt x="1293873" y="881765"/>
                </a:lnTo>
                <a:lnTo>
                  <a:pt x="1284351" y="889063"/>
                </a:lnTo>
                <a:lnTo>
                  <a:pt x="1274830" y="895726"/>
                </a:lnTo>
                <a:lnTo>
                  <a:pt x="1264990" y="903024"/>
                </a:lnTo>
                <a:lnTo>
                  <a:pt x="1255151" y="909370"/>
                </a:lnTo>
                <a:lnTo>
                  <a:pt x="1244994" y="915716"/>
                </a:lnTo>
                <a:lnTo>
                  <a:pt x="1234520" y="921427"/>
                </a:lnTo>
                <a:lnTo>
                  <a:pt x="1224363" y="927456"/>
                </a:lnTo>
                <a:lnTo>
                  <a:pt x="1213572" y="933167"/>
                </a:lnTo>
                <a:lnTo>
                  <a:pt x="1203098" y="938561"/>
                </a:lnTo>
                <a:lnTo>
                  <a:pt x="1191989" y="943638"/>
                </a:lnTo>
                <a:lnTo>
                  <a:pt x="1180880" y="948397"/>
                </a:lnTo>
                <a:lnTo>
                  <a:pt x="1169771" y="952840"/>
                </a:lnTo>
                <a:lnTo>
                  <a:pt x="1158662" y="957282"/>
                </a:lnTo>
                <a:lnTo>
                  <a:pt x="1147236" y="961407"/>
                </a:lnTo>
                <a:lnTo>
                  <a:pt x="1135809" y="964897"/>
                </a:lnTo>
                <a:lnTo>
                  <a:pt x="1124065" y="968387"/>
                </a:lnTo>
                <a:lnTo>
                  <a:pt x="1112004" y="971560"/>
                </a:lnTo>
                <a:lnTo>
                  <a:pt x="1100578" y="974733"/>
                </a:lnTo>
                <a:lnTo>
                  <a:pt x="1088517" y="977271"/>
                </a:lnTo>
                <a:lnTo>
                  <a:pt x="1076456" y="979175"/>
                </a:lnTo>
                <a:lnTo>
                  <a:pt x="1064077" y="981713"/>
                </a:lnTo>
                <a:lnTo>
                  <a:pt x="1051699" y="983300"/>
                </a:lnTo>
                <a:lnTo>
                  <a:pt x="1039320" y="984569"/>
                </a:lnTo>
                <a:lnTo>
                  <a:pt x="1026942" y="985521"/>
                </a:lnTo>
                <a:lnTo>
                  <a:pt x="1014246" y="986790"/>
                </a:lnTo>
                <a:lnTo>
                  <a:pt x="1001550" y="987107"/>
                </a:lnTo>
                <a:lnTo>
                  <a:pt x="988854" y="987425"/>
                </a:lnTo>
                <a:lnTo>
                  <a:pt x="976158" y="987107"/>
                </a:lnTo>
                <a:lnTo>
                  <a:pt x="963462" y="986790"/>
                </a:lnTo>
                <a:lnTo>
                  <a:pt x="951084" y="985521"/>
                </a:lnTo>
                <a:lnTo>
                  <a:pt x="938388" y="984569"/>
                </a:lnTo>
                <a:lnTo>
                  <a:pt x="926327" y="983300"/>
                </a:lnTo>
                <a:lnTo>
                  <a:pt x="913948" y="981713"/>
                </a:lnTo>
                <a:lnTo>
                  <a:pt x="901887" y="979175"/>
                </a:lnTo>
                <a:lnTo>
                  <a:pt x="889508" y="977271"/>
                </a:lnTo>
                <a:lnTo>
                  <a:pt x="877765" y="974733"/>
                </a:lnTo>
                <a:lnTo>
                  <a:pt x="865704" y="971560"/>
                </a:lnTo>
                <a:lnTo>
                  <a:pt x="853960" y="968387"/>
                </a:lnTo>
                <a:lnTo>
                  <a:pt x="842533" y="964897"/>
                </a:lnTo>
                <a:lnTo>
                  <a:pt x="830790" y="961407"/>
                </a:lnTo>
                <a:lnTo>
                  <a:pt x="819363" y="957282"/>
                </a:lnTo>
                <a:lnTo>
                  <a:pt x="807937" y="952840"/>
                </a:lnTo>
                <a:lnTo>
                  <a:pt x="796828" y="948397"/>
                </a:lnTo>
                <a:lnTo>
                  <a:pt x="786037" y="943638"/>
                </a:lnTo>
                <a:lnTo>
                  <a:pt x="774928" y="938561"/>
                </a:lnTo>
                <a:lnTo>
                  <a:pt x="764136" y="933167"/>
                </a:lnTo>
                <a:lnTo>
                  <a:pt x="753979" y="927456"/>
                </a:lnTo>
                <a:lnTo>
                  <a:pt x="743188" y="921427"/>
                </a:lnTo>
                <a:lnTo>
                  <a:pt x="733349" y="915716"/>
                </a:lnTo>
                <a:lnTo>
                  <a:pt x="722874" y="909370"/>
                </a:lnTo>
                <a:lnTo>
                  <a:pt x="713035" y="903024"/>
                </a:lnTo>
                <a:lnTo>
                  <a:pt x="703196" y="895726"/>
                </a:lnTo>
                <a:lnTo>
                  <a:pt x="693674" y="889063"/>
                </a:lnTo>
                <a:lnTo>
                  <a:pt x="684152" y="881765"/>
                </a:lnTo>
                <a:lnTo>
                  <a:pt x="675265" y="874467"/>
                </a:lnTo>
                <a:lnTo>
                  <a:pt x="666060" y="866852"/>
                </a:lnTo>
                <a:lnTo>
                  <a:pt x="657173" y="858920"/>
                </a:lnTo>
                <a:lnTo>
                  <a:pt x="648286" y="850670"/>
                </a:lnTo>
                <a:lnTo>
                  <a:pt x="640034" y="842421"/>
                </a:lnTo>
                <a:lnTo>
                  <a:pt x="631781" y="834171"/>
                </a:lnTo>
                <a:lnTo>
                  <a:pt x="623846" y="825604"/>
                </a:lnTo>
                <a:lnTo>
                  <a:pt x="615594" y="816402"/>
                </a:lnTo>
                <a:lnTo>
                  <a:pt x="607976" y="807518"/>
                </a:lnTo>
                <a:lnTo>
                  <a:pt x="600676" y="797999"/>
                </a:lnTo>
                <a:lnTo>
                  <a:pt x="593376" y="788798"/>
                </a:lnTo>
                <a:lnTo>
                  <a:pt x="586393" y="778961"/>
                </a:lnTo>
                <a:lnTo>
                  <a:pt x="579728" y="769442"/>
                </a:lnTo>
                <a:lnTo>
                  <a:pt x="573062" y="759289"/>
                </a:lnTo>
                <a:lnTo>
                  <a:pt x="566714" y="749453"/>
                </a:lnTo>
                <a:lnTo>
                  <a:pt x="560684" y="738982"/>
                </a:lnTo>
                <a:lnTo>
                  <a:pt x="554971" y="728511"/>
                </a:lnTo>
                <a:lnTo>
                  <a:pt x="549258" y="718358"/>
                </a:lnTo>
                <a:lnTo>
                  <a:pt x="543862" y="707252"/>
                </a:lnTo>
                <a:lnTo>
                  <a:pt x="538783" y="696464"/>
                </a:lnTo>
                <a:lnTo>
                  <a:pt x="534022" y="685676"/>
                </a:lnTo>
                <a:lnTo>
                  <a:pt x="529579" y="674571"/>
                </a:lnTo>
                <a:lnTo>
                  <a:pt x="525135" y="663148"/>
                </a:lnTo>
                <a:lnTo>
                  <a:pt x="521327" y="652043"/>
                </a:lnTo>
                <a:lnTo>
                  <a:pt x="517518" y="640303"/>
                </a:lnTo>
                <a:lnTo>
                  <a:pt x="513709" y="628563"/>
                </a:lnTo>
                <a:lnTo>
                  <a:pt x="510852" y="616823"/>
                </a:lnTo>
                <a:lnTo>
                  <a:pt x="507996" y="604766"/>
                </a:lnTo>
                <a:lnTo>
                  <a:pt x="505139" y="593026"/>
                </a:lnTo>
                <a:lnTo>
                  <a:pt x="502917" y="580969"/>
                </a:lnTo>
                <a:lnTo>
                  <a:pt x="500696" y="568911"/>
                </a:lnTo>
                <a:lnTo>
                  <a:pt x="499109" y="556537"/>
                </a:lnTo>
                <a:lnTo>
                  <a:pt x="497839" y="544162"/>
                </a:lnTo>
                <a:lnTo>
                  <a:pt x="496569" y="531470"/>
                </a:lnTo>
                <a:lnTo>
                  <a:pt x="495935" y="519096"/>
                </a:lnTo>
                <a:lnTo>
                  <a:pt x="495300" y="506404"/>
                </a:lnTo>
                <a:lnTo>
                  <a:pt x="495300" y="493712"/>
                </a:lnTo>
                <a:lnTo>
                  <a:pt x="495300" y="481020"/>
                </a:lnTo>
                <a:lnTo>
                  <a:pt x="495935" y="468329"/>
                </a:lnTo>
                <a:lnTo>
                  <a:pt x="496569" y="455637"/>
                </a:lnTo>
                <a:lnTo>
                  <a:pt x="497839" y="443262"/>
                </a:lnTo>
                <a:lnTo>
                  <a:pt x="499109" y="430888"/>
                </a:lnTo>
                <a:lnTo>
                  <a:pt x="500696" y="418513"/>
                </a:lnTo>
                <a:lnTo>
                  <a:pt x="502917" y="406139"/>
                </a:lnTo>
                <a:lnTo>
                  <a:pt x="505139" y="394399"/>
                </a:lnTo>
                <a:lnTo>
                  <a:pt x="507996" y="382341"/>
                </a:lnTo>
                <a:lnTo>
                  <a:pt x="510852" y="370601"/>
                </a:lnTo>
                <a:lnTo>
                  <a:pt x="513709" y="358544"/>
                </a:lnTo>
                <a:lnTo>
                  <a:pt x="517518" y="346804"/>
                </a:lnTo>
                <a:lnTo>
                  <a:pt x="521327" y="335382"/>
                </a:lnTo>
                <a:lnTo>
                  <a:pt x="525135" y="324276"/>
                </a:lnTo>
                <a:lnTo>
                  <a:pt x="529579" y="312854"/>
                </a:lnTo>
                <a:lnTo>
                  <a:pt x="534022" y="301748"/>
                </a:lnTo>
                <a:lnTo>
                  <a:pt x="538783" y="290643"/>
                </a:lnTo>
                <a:lnTo>
                  <a:pt x="543862" y="279855"/>
                </a:lnTo>
                <a:lnTo>
                  <a:pt x="549258" y="269067"/>
                </a:lnTo>
                <a:lnTo>
                  <a:pt x="554971" y="258279"/>
                </a:lnTo>
                <a:lnTo>
                  <a:pt x="560684" y="248125"/>
                </a:lnTo>
                <a:lnTo>
                  <a:pt x="566714" y="237654"/>
                </a:lnTo>
                <a:lnTo>
                  <a:pt x="573062" y="227818"/>
                </a:lnTo>
                <a:lnTo>
                  <a:pt x="579728" y="217665"/>
                </a:lnTo>
                <a:lnTo>
                  <a:pt x="586393" y="208146"/>
                </a:lnTo>
                <a:lnTo>
                  <a:pt x="593376" y="198310"/>
                </a:lnTo>
                <a:lnTo>
                  <a:pt x="600676" y="189108"/>
                </a:lnTo>
                <a:lnTo>
                  <a:pt x="607976" y="179589"/>
                </a:lnTo>
                <a:lnTo>
                  <a:pt x="615594" y="170705"/>
                </a:lnTo>
                <a:lnTo>
                  <a:pt x="623846" y="161821"/>
                </a:lnTo>
                <a:lnTo>
                  <a:pt x="631781" y="153254"/>
                </a:lnTo>
                <a:lnTo>
                  <a:pt x="640034" y="144687"/>
                </a:lnTo>
                <a:lnTo>
                  <a:pt x="648286" y="136437"/>
                </a:lnTo>
                <a:lnTo>
                  <a:pt x="657173" y="128187"/>
                </a:lnTo>
                <a:lnTo>
                  <a:pt x="666060" y="120572"/>
                </a:lnTo>
                <a:lnTo>
                  <a:pt x="675265" y="112957"/>
                </a:lnTo>
                <a:lnTo>
                  <a:pt x="684152" y="105342"/>
                </a:lnTo>
                <a:lnTo>
                  <a:pt x="693674" y="98361"/>
                </a:lnTo>
                <a:lnTo>
                  <a:pt x="703196" y="91064"/>
                </a:lnTo>
                <a:lnTo>
                  <a:pt x="713035" y="84400"/>
                </a:lnTo>
                <a:lnTo>
                  <a:pt x="722874" y="77737"/>
                </a:lnTo>
                <a:lnTo>
                  <a:pt x="733349" y="71391"/>
                </a:lnTo>
                <a:lnTo>
                  <a:pt x="743188" y="65363"/>
                </a:lnTo>
                <a:lnTo>
                  <a:pt x="753979" y="59334"/>
                </a:lnTo>
                <a:lnTo>
                  <a:pt x="764136" y="54257"/>
                </a:lnTo>
                <a:lnTo>
                  <a:pt x="774928" y="48863"/>
                </a:lnTo>
                <a:lnTo>
                  <a:pt x="786037" y="43469"/>
                </a:lnTo>
                <a:lnTo>
                  <a:pt x="796828" y="38710"/>
                </a:lnTo>
                <a:lnTo>
                  <a:pt x="807937" y="34268"/>
                </a:lnTo>
                <a:lnTo>
                  <a:pt x="819363" y="29826"/>
                </a:lnTo>
                <a:lnTo>
                  <a:pt x="830790" y="25701"/>
                </a:lnTo>
                <a:lnTo>
                  <a:pt x="842533" y="22210"/>
                </a:lnTo>
                <a:lnTo>
                  <a:pt x="853960" y="18720"/>
                </a:lnTo>
                <a:lnTo>
                  <a:pt x="865704" y="15547"/>
                </a:lnTo>
                <a:lnTo>
                  <a:pt x="877765" y="12692"/>
                </a:lnTo>
                <a:lnTo>
                  <a:pt x="889508" y="10153"/>
                </a:lnTo>
                <a:lnTo>
                  <a:pt x="901887" y="7615"/>
                </a:lnTo>
                <a:lnTo>
                  <a:pt x="913948" y="5711"/>
                </a:lnTo>
                <a:lnTo>
                  <a:pt x="926327" y="3807"/>
                </a:lnTo>
                <a:lnTo>
                  <a:pt x="938388" y="2538"/>
                </a:lnTo>
                <a:lnTo>
                  <a:pt x="951084" y="1269"/>
                </a:lnTo>
                <a:lnTo>
                  <a:pt x="963462" y="317"/>
                </a:lnTo>
                <a:lnTo>
                  <a:pt x="976158"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p:nvSpPr>
        <p:spPr bwMode="auto">
          <a:xfrm>
            <a:off x="0" y="441325"/>
            <a:ext cx="11396345"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以前，资料多、重点难点不清晰，而且纸质携带不方便，学员不喜欢。</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6" name="组合 5"/>
          <p:cNvGrpSpPr/>
          <p:nvPr/>
        </p:nvGrpSpPr>
        <p:grpSpPr>
          <a:xfrm>
            <a:off x="2763520" y="1694815"/>
            <a:ext cx="6414135" cy="5071745"/>
            <a:chOff x="3251" y="2547"/>
            <a:chExt cx="10101" cy="7987"/>
          </a:xfrm>
        </p:grpSpPr>
        <p:pic>
          <p:nvPicPr>
            <p:cNvPr id="2" name="图片 1" descr="234989-140I10K24593"/>
            <p:cNvPicPr>
              <a:picLocks noChangeAspect="1"/>
            </p:cNvPicPr>
            <p:nvPr/>
          </p:nvPicPr>
          <p:blipFill>
            <a:blip r:embed="rId1"/>
            <a:stretch>
              <a:fillRect/>
            </a:stretch>
          </p:blipFill>
          <p:spPr>
            <a:xfrm>
              <a:off x="3251" y="5264"/>
              <a:ext cx="4639" cy="5271"/>
            </a:xfrm>
            <a:prstGeom prst="rect">
              <a:avLst/>
            </a:prstGeom>
          </p:spPr>
        </p:pic>
        <p:sp>
          <p:nvSpPr>
            <p:cNvPr id="17412" name="圆角矩形标注 6"/>
            <p:cNvSpPr/>
            <p:nvPr/>
          </p:nvSpPr>
          <p:spPr>
            <a:xfrm>
              <a:off x="5786" y="2547"/>
              <a:ext cx="4407" cy="2717"/>
            </a:xfrm>
            <a:prstGeom prst="wedgeRoundRectCallout">
              <a:avLst>
                <a:gd name="adj1" fmla="val -32412"/>
                <a:gd name="adj2" fmla="val 74634"/>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2000" b="1" dirty="0">
                  <a:solidFill>
                    <a:schemeClr val="bg1"/>
                  </a:solidFill>
                  <a:latin typeface="微软雅黑" panose="020B0503020204020204" pitchFamily="34" charset="-122"/>
                  <a:ea typeface="微软雅黑" panose="020B0503020204020204" pitchFamily="34" charset="-122"/>
                </a:rPr>
                <a:t>复印资料成本高，携带率却很低？</a:t>
              </a:r>
              <a:endParaRPr lang="en-US" altLang="zh-CN" sz="20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很多学员都不喜欢这样的复习方式，复习效果不显著</a:t>
              </a:r>
              <a:r>
                <a:rPr lang="en-US" altLang="zh-CN" sz="1400" i="1" dirty="0">
                  <a:solidFill>
                    <a:schemeClr val="bg1"/>
                  </a:solidFill>
                  <a:latin typeface="微软雅黑" panose="020B0503020204020204" pitchFamily="34" charset="-122"/>
                  <a:ea typeface="微软雅黑" panose="020B0503020204020204" pitchFamily="34" charset="-122"/>
                </a:rPr>
                <a:t>……</a:t>
              </a:r>
              <a:endParaRPr lang="en-US" altLang="zh-CN" sz="1400" i="1" dirty="0">
                <a:solidFill>
                  <a:schemeClr val="bg1"/>
                </a:solidFill>
                <a:latin typeface="微软雅黑" panose="020B0503020204020204" pitchFamily="34" charset="-122"/>
                <a:ea typeface="微软雅黑" panose="020B0503020204020204" pitchFamily="34" charset="-122"/>
              </a:endParaRPr>
            </a:p>
          </p:txBody>
        </p:sp>
        <p:pic>
          <p:nvPicPr>
            <p:cNvPr id="4" name="图片 3" descr="20140820162113_HH58T"/>
            <p:cNvPicPr>
              <a:picLocks noChangeAspect="1"/>
            </p:cNvPicPr>
            <p:nvPr/>
          </p:nvPicPr>
          <p:blipFill>
            <a:blip r:embed="rId2"/>
            <a:srcRect l="6590" t="9273" r="11382"/>
            <a:stretch>
              <a:fillRect/>
            </a:stretch>
          </p:blipFill>
          <p:spPr>
            <a:xfrm>
              <a:off x="9792" y="6155"/>
              <a:ext cx="3560" cy="3307"/>
            </a:xfrm>
            <a:prstGeom prst="rect">
              <a:avLst/>
            </a:prstGeom>
          </p:spPr>
        </p:pic>
        <p:sp>
          <p:nvSpPr>
            <p:cNvPr id="5" name="等于号 4"/>
            <p:cNvSpPr/>
            <p:nvPr/>
          </p:nvSpPr>
          <p:spPr>
            <a:xfrm>
              <a:off x="7797" y="7153"/>
              <a:ext cx="1493" cy="1493"/>
            </a:xfrm>
            <a:prstGeom prst="mathEqual">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右箭头 6"/>
          <p:cNvSpPr/>
          <p:nvPr/>
        </p:nvSpPr>
        <p:spPr>
          <a:xfrm>
            <a:off x="9338310" y="4008755"/>
            <a:ext cx="979805" cy="51371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434" name="矩形 10"/>
          <p:cNvSpPr/>
          <p:nvPr/>
        </p:nvSpPr>
        <p:spPr>
          <a:xfrm>
            <a:off x="0" y="441325"/>
            <a:ext cx="852487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u="sng" dirty="0">
                <a:solidFill>
                  <a:schemeClr val="accent1">
                    <a:lumMod val="75000"/>
                  </a:schemeClr>
                </a:solidFill>
                <a:latin typeface="微软雅黑" panose="020B0503020204020204" pitchFamily="34" charset="-122"/>
                <a:ea typeface="微软雅黑" panose="020B0503020204020204" pitchFamily="34" charset="-122"/>
              </a:rPr>
              <a:t>现在：使用考得过复习，大大提高学员的复习效果</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8436" name="矩形 3"/>
          <p:cNvSpPr/>
          <p:nvPr/>
        </p:nvSpPr>
        <p:spPr>
          <a:xfrm>
            <a:off x="741045" y="1063625"/>
            <a:ext cx="10709910" cy="77724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25000"/>
              </a:lnSpc>
              <a:spcBef>
                <a:spcPct val="0"/>
              </a:spcBef>
              <a:buNone/>
            </a:pPr>
            <a:r>
              <a:rPr lang="en-US" altLang="zh-CN" sz="1800" b="1" dirty="0">
                <a:solidFill>
                  <a:schemeClr val="accent1">
                    <a:lumMod val="75000"/>
                  </a:schemeClr>
                </a:solidFill>
                <a:latin typeface="微软雅黑" panose="020B0503020204020204" pitchFamily="34" charset="-122"/>
                <a:ea typeface="微软雅黑" panose="020B0503020204020204" pitchFamily="34" charset="-122"/>
              </a:rPr>
              <a:t>       </a:t>
            </a:r>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随着时代的变迁，学员的复习习惯也跟着变迁。现在的学员已经不喜欢传统的看书、背资料的复习方法，而更倾向通过练习记忆的方法。</a:t>
            </a:r>
            <a:endPar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descr="QQ截图20161030151152"/>
          <p:cNvPicPr>
            <a:picLocks noChangeAspect="1"/>
          </p:cNvPicPr>
          <p:nvPr/>
        </p:nvPicPr>
        <p:blipFill>
          <a:blip r:embed="rId1"/>
          <a:stretch>
            <a:fillRect/>
          </a:stretch>
        </p:blipFill>
        <p:spPr>
          <a:xfrm>
            <a:off x="2824480" y="2196465"/>
            <a:ext cx="2705735" cy="3972560"/>
          </a:xfrm>
          <a:prstGeom prst="rect">
            <a:avLst/>
          </a:prstGeom>
        </p:spPr>
      </p:pic>
      <p:pic>
        <p:nvPicPr>
          <p:cNvPr id="3" name="图片 2" descr="QQ截图20161030151223"/>
          <p:cNvPicPr>
            <a:picLocks noChangeAspect="1"/>
          </p:cNvPicPr>
          <p:nvPr/>
        </p:nvPicPr>
        <p:blipFill>
          <a:blip r:embed="rId2"/>
          <a:stretch>
            <a:fillRect/>
          </a:stretch>
        </p:blipFill>
        <p:spPr>
          <a:xfrm>
            <a:off x="6403340" y="2176145"/>
            <a:ext cx="3312795" cy="4415790"/>
          </a:xfrm>
          <a:prstGeom prst="rect">
            <a:avLst/>
          </a:prstGeom>
        </p:spPr>
      </p:pic>
      <p:sp>
        <p:nvSpPr>
          <p:cNvPr id="6" name="矩形 5"/>
          <p:cNvSpPr/>
          <p:nvPr/>
        </p:nvSpPr>
        <p:spPr>
          <a:xfrm>
            <a:off x="3178810" y="2449195"/>
            <a:ext cx="2005965" cy="1483360"/>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10384790" y="3785870"/>
            <a:ext cx="1701800" cy="959485"/>
          </a:xfrm>
          <a:prstGeom prst="rect">
            <a:avLst/>
          </a:prstGeom>
          <a:solidFill>
            <a:schemeClr val="accent1">
              <a:lumMod val="60000"/>
              <a:lumOff val="40000"/>
            </a:schemeClr>
          </a:solidFill>
        </p:spPr>
        <p:txBody>
          <a:bodyPr wrap="square" rtlCol="0">
            <a:spAutoFit/>
          </a:bodyPr>
          <a:p>
            <a:r>
              <a:rPr lang="zh-CN" altLang="zh-CN" sz="1400" i="1">
                <a:solidFill>
                  <a:schemeClr val="accent1">
                    <a:lumMod val="75000"/>
                  </a:schemeClr>
                </a:solidFill>
                <a:latin typeface="微软雅黑" panose="020B0503020204020204" pitchFamily="34" charset="-122"/>
                <a:ea typeface="微软雅黑" panose="020B0503020204020204" pitchFamily="34" charset="-122"/>
              </a:rPr>
              <a:t>学员练习的试题由学校上传，可设置不同的学员看不同的试卷。</a:t>
            </a:r>
            <a:endParaRPr lang="zh-CN" altLang="zh-CN" sz="1400" i="1">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30"/>
          <p:cNvSpPr/>
          <p:nvPr/>
        </p:nvSpPr>
        <p:spPr>
          <a:xfrm>
            <a:off x="0" y="4987925"/>
            <a:ext cx="12192000" cy="1001713"/>
          </a:xfrm>
          <a:prstGeom prst="rect">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sz="4400" b="1" u="sng"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企业数量庞大，竞争激烈</a:t>
            </a:r>
            <a:endParaRPr lang="zh-CN" altLang="en-US" sz="4400" b="1" u="sng"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bwMode="auto">
          <a:xfrm>
            <a:off x="0" y="441325"/>
            <a:ext cx="3941763"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教育</a:t>
            </a:r>
            <a:r>
              <a:rPr kumimoji="0" lang="zh-CN" altLang="en-US" sz="2800" b="1" i="0" u="none" strike="noStrike" kern="12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培训行业</a:t>
            </a: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现状</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1168400" y="2041525"/>
            <a:ext cx="3763963" cy="2216150"/>
          </a:xfrm>
          <a:prstGeom prst="rect">
            <a:avLst/>
          </a:prstGeom>
          <a:solidFill>
            <a:schemeClr val="bg1"/>
          </a:solidFill>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2</a:t>
            </a:r>
            <a:r>
              <a:rPr kumimoji="0" lang="zh-CN" altLang="en-US" sz="13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万</a:t>
            </a:r>
            <a:r>
              <a:rPr kumimoji="0" lang="zh-CN" altLang="en-US" sz="28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余家</a:t>
            </a:r>
            <a:endParaRPr kumimoji="0" lang="zh-CN" altLang="en-US" sz="2800" b="0"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圆角矩形 13"/>
          <p:cNvSpPr/>
          <p:nvPr/>
        </p:nvSpPr>
        <p:spPr bwMode="auto">
          <a:xfrm>
            <a:off x="1552575" y="1698625"/>
            <a:ext cx="3116263" cy="341313"/>
          </a:xfrm>
          <a:prstGeom prst="roundRect">
            <a:avLst>
              <a:gd name="adj" fmla="val 49511"/>
            </a:avLst>
          </a:prstGeom>
          <a:noFill/>
          <a:ln w="9525" cap="flat" cmpd="sng" algn="ctr">
            <a:solidFill>
              <a:schemeClr val="tx1">
                <a:lumMod val="50000"/>
                <a:lumOff val="50000"/>
              </a:schemeClr>
            </a:solid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600" b="0" i="1" u="none" strike="noStrike" kern="1200" cap="none" spc="0" normalizeH="0" baseline="0" noProof="0" dirty="0">
                <a:ln>
                  <a:noFill/>
                </a:ln>
                <a:solidFill>
                  <a:srgbClr val="464646"/>
                </a:solidFill>
                <a:effectLst/>
                <a:uLnTx/>
                <a:uFillTx/>
                <a:latin typeface="微软雅黑" panose="020B0503020204020204" pitchFamily="34" charset="-122"/>
                <a:ea typeface="微软雅黑" panose="020B0503020204020204" pitchFamily="34" charset="-122"/>
                <a:cs typeface="+mn-cs"/>
              </a:rPr>
              <a:t>全国大、中型培训机构</a:t>
            </a:r>
            <a:endParaRPr kumimoji="0" lang="zh-CN" altLang="en-US" sz="1600" b="0" i="1"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圆角矩形 14"/>
          <p:cNvSpPr/>
          <p:nvPr/>
        </p:nvSpPr>
        <p:spPr bwMode="auto">
          <a:xfrm>
            <a:off x="6745288" y="1698625"/>
            <a:ext cx="3117850" cy="341313"/>
          </a:xfrm>
          <a:prstGeom prst="roundRect">
            <a:avLst>
              <a:gd name="adj" fmla="val 49511"/>
            </a:avLst>
          </a:prstGeom>
          <a:noFill/>
          <a:ln w="9525" cap="flat" cmpd="sng" algn="ctr">
            <a:solidFill>
              <a:schemeClr val="tx1">
                <a:lumMod val="50000"/>
                <a:lumOff val="50000"/>
              </a:schemeClr>
            </a:solid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600" b="0" i="1" u="none" strike="noStrike" kern="1200" cap="none" spc="0" normalizeH="0" baseline="0" noProof="0" dirty="0">
                <a:ln>
                  <a:noFill/>
                </a:ln>
                <a:solidFill>
                  <a:srgbClr val="464646"/>
                </a:solidFill>
                <a:effectLst/>
                <a:uLnTx/>
                <a:uFillTx/>
                <a:latin typeface="微软雅黑" panose="020B0503020204020204" pitchFamily="34" charset="-122"/>
                <a:ea typeface="微软雅黑" panose="020B0503020204020204" pitchFamily="34" charset="-122"/>
                <a:cs typeface="+mn-cs"/>
              </a:rPr>
              <a:t>各个年龄段都有相关培训机构</a:t>
            </a:r>
            <a:endParaRPr kumimoji="0" lang="zh-CN" altLang="en-US" sz="1600" b="0" i="1" u="none" strike="noStrike" kern="1200" cap="none" spc="0" normalizeH="0" baseline="0" noProof="0" dirty="0">
              <a:ln>
                <a:noFill/>
              </a:ln>
              <a:solidFill>
                <a:srgbClr val="464646"/>
              </a:solidFill>
              <a:effectLst/>
              <a:uLnTx/>
              <a:uFillTx/>
              <a:latin typeface="微软雅黑" panose="020B0503020204020204" pitchFamily="34" charset="-122"/>
              <a:ea typeface="微软雅黑" panose="020B0503020204020204" pitchFamily="34" charset="-122"/>
              <a:cs typeface="+mn-cs"/>
            </a:endParaRPr>
          </a:p>
        </p:txBody>
      </p:sp>
      <p:sp>
        <p:nvSpPr>
          <p:cNvPr id="6151" name="文本框 15"/>
          <p:cNvSpPr txBox="1"/>
          <p:nvPr/>
        </p:nvSpPr>
        <p:spPr>
          <a:xfrm>
            <a:off x="7699375" y="2352675"/>
            <a:ext cx="1209675"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外语培训</a:t>
            </a:r>
            <a:endParaRPr lang="zh-CN" altLang="en-US" sz="20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6152" name="文本框 16"/>
          <p:cNvSpPr txBox="1"/>
          <p:nvPr/>
        </p:nvSpPr>
        <p:spPr>
          <a:xfrm>
            <a:off x="8931275" y="2354263"/>
            <a:ext cx="1289050" cy="4000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艺术培训</a:t>
            </a:r>
            <a:endParaRPr lang="zh-CN" altLang="en-US" sz="20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6153" name="文本框 17"/>
          <p:cNvSpPr txBox="1"/>
          <p:nvPr/>
        </p:nvSpPr>
        <p:spPr>
          <a:xfrm>
            <a:off x="6462713" y="2836863"/>
            <a:ext cx="1209675"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职业培训</a:t>
            </a:r>
            <a:endParaRPr lang="zh-CN" altLang="en-US" sz="20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6154" name="文本框 19"/>
          <p:cNvSpPr txBox="1"/>
          <p:nvPr/>
        </p:nvSpPr>
        <p:spPr>
          <a:xfrm>
            <a:off x="8970963" y="3321050"/>
            <a:ext cx="1209675"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少儿培训</a:t>
            </a:r>
            <a:endParaRPr lang="zh-CN" altLang="en-US" sz="20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6155" name="文本框 20"/>
          <p:cNvSpPr txBox="1"/>
          <p:nvPr/>
        </p:nvSpPr>
        <p:spPr>
          <a:xfrm>
            <a:off x="7700963" y="2836863"/>
            <a:ext cx="1211262"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zh-CN" sz="2000" b="1" dirty="0">
                <a:solidFill>
                  <a:schemeClr val="accent1">
                    <a:lumMod val="75000"/>
                  </a:schemeClr>
                </a:solidFill>
                <a:latin typeface="微软雅黑" panose="020B0503020204020204" pitchFamily="34" charset="-122"/>
                <a:ea typeface="微软雅黑" panose="020B0503020204020204" pitchFamily="34" charset="-122"/>
              </a:rPr>
              <a:t>电脑培训</a:t>
            </a:r>
            <a:endParaRPr lang="zh-CN" altLang="zh-CN" sz="20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6156" name="文本框 22"/>
          <p:cNvSpPr txBox="1"/>
          <p:nvPr/>
        </p:nvSpPr>
        <p:spPr>
          <a:xfrm>
            <a:off x="6448425" y="2352675"/>
            <a:ext cx="1211263" cy="400050"/>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资格认证</a:t>
            </a:r>
            <a:endParaRPr lang="zh-CN" altLang="en-US" sz="20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8936038" y="2836863"/>
            <a:ext cx="1279525" cy="400050"/>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2000" b="1" i="0" u="none" strike="noStrike" kern="1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学历教育</a:t>
            </a:r>
            <a:endParaRPr kumimoji="0" lang="zh-CN" altLang="zh-CN" sz="2000" b="1" i="0" u="none" strike="noStrike" kern="1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矩形 24"/>
          <p:cNvSpPr/>
          <p:nvPr/>
        </p:nvSpPr>
        <p:spPr>
          <a:xfrm>
            <a:off x="6462713" y="3321050"/>
            <a:ext cx="1209675" cy="40005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zh-CN" sz="2000" b="1" i="0" u="none" strike="noStrike" kern="1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企业管理</a:t>
            </a:r>
            <a:endParaRPr kumimoji="0" lang="zh-CN" altLang="zh-CN" sz="2000" b="1" i="0" u="none" strike="noStrike" kern="1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矩形 25"/>
          <p:cNvSpPr/>
          <p:nvPr/>
        </p:nvSpPr>
        <p:spPr>
          <a:xfrm>
            <a:off x="7718425" y="3321050"/>
            <a:ext cx="1211263" cy="400050"/>
          </a:xfrm>
          <a:prstGeom prst="rect">
            <a:avLst/>
          </a:prstGeom>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2000" b="1" i="0" u="none" strike="noStrike" kern="1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家庭教育</a:t>
            </a:r>
            <a:endParaRPr kumimoji="0" lang="zh-CN" altLang="zh-CN" sz="2000" b="1" i="0" u="none" strike="noStrike" kern="1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文本框 27"/>
          <p:cNvSpPr txBox="1"/>
          <p:nvPr/>
        </p:nvSpPr>
        <p:spPr>
          <a:xfrm>
            <a:off x="9018588" y="3625850"/>
            <a:ext cx="1209675" cy="4000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rPr>
              <a:t>……</a:t>
            </a:r>
            <a:endParaRPr kumimoji="0" lang="zh-CN" altLang="en-US" sz="2000" b="1"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6505575" y="3625850"/>
            <a:ext cx="1114425" cy="400050"/>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altLang="en-US" sz="2000" b="1"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7761288" y="3625850"/>
            <a:ext cx="1192213" cy="400050"/>
          </a:xfrm>
          <a:prstGeom prst="rect">
            <a:avLst/>
          </a:prstGeom>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endParaRPr kumimoji="0" lang="zh-CN" altLang="en-US" sz="2000" b="1"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51205" y="1069975"/>
            <a:ext cx="10277475" cy="777240"/>
          </a:xfrm>
          <a:prstGeom prst="rect">
            <a:avLst/>
          </a:prstGeom>
          <a:noFill/>
        </p:spPr>
        <p:txBody>
          <a:bodyPr wrap="square" rtlCol="0" anchor="t">
            <a:spAutoFit/>
          </a:bodyPr>
          <a:p>
            <a:pPr marL="0" lvl="0" indent="0">
              <a:lnSpc>
                <a:spcPct val="125000"/>
              </a:lnSpc>
              <a:spcBef>
                <a:spcPct val="0"/>
              </a:spcBef>
              <a:buNone/>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ea"/>
              </a:rPr>
              <a:t>考得过只需一台手机就可以让学员练习、模拟考试、视频学习，还可以帮学员错题难题汇总，是学员真正需要的复习方法！！</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8434" name="矩形 10"/>
          <p:cNvSpPr/>
          <p:nvPr/>
        </p:nvSpPr>
        <p:spPr>
          <a:xfrm>
            <a:off x="0" y="441325"/>
            <a:ext cx="852487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u="sng" dirty="0">
                <a:solidFill>
                  <a:schemeClr val="accent1">
                    <a:lumMod val="75000"/>
                  </a:schemeClr>
                </a:solidFill>
                <a:latin typeface="微软雅黑" panose="020B0503020204020204" pitchFamily="34" charset="-122"/>
                <a:ea typeface="微软雅黑" panose="020B0503020204020204" pitchFamily="34" charset="-122"/>
              </a:rPr>
              <a:t>现在：使用考得过复习，大大提高学员的复习效果</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2" name="图片 1" descr="QQ截图20161030150624"/>
          <p:cNvPicPr>
            <a:picLocks noChangeAspect="1"/>
          </p:cNvPicPr>
          <p:nvPr/>
        </p:nvPicPr>
        <p:blipFill>
          <a:blip r:embed="rId1"/>
          <a:srcRect l="11133" t="17688" r="9920" b="45298"/>
          <a:stretch>
            <a:fillRect/>
          </a:stretch>
        </p:blipFill>
        <p:spPr>
          <a:xfrm>
            <a:off x="422275" y="3561080"/>
            <a:ext cx="2533015" cy="1580515"/>
          </a:xfrm>
          <a:prstGeom prst="rect">
            <a:avLst/>
          </a:prstGeom>
          <a:ln w="19050">
            <a:solidFill>
              <a:schemeClr val="accent1"/>
            </a:solidFill>
          </a:ln>
        </p:spPr>
      </p:pic>
      <p:pic>
        <p:nvPicPr>
          <p:cNvPr id="3" name="图片 2" descr="QQ截图20161030150830"/>
          <p:cNvPicPr>
            <a:picLocks noChangeAspect="1"/>
          </p:cNvPicPr>
          <p:nvPr/>
        </p:nvPicPr>
        <p:blipFill>
          <a:blip r:embed="rId2"/>
          <a:srcRect r="14464" b="23047"/>
          <a:stretch>
            <a:fillRect/>
          </a:stretch>
        </p:blipFill>
        <p:spPr>
          <a:xfrm>
            <a:off x="3296920" y="2738755"/>
            <a:ext cx="2700020" cy="3239770"/>
          </a:xfrm>
          <a:prstGeom prst="rect">
            <a:avLst/>
          </a:prstGeom>
          <a:ln w="19050">
            <a:solidFill>
              <a:schemeClr val="accent1"/>
            </a:solidFill>
          </a:ln>
        </p:spPr>
      </p:pic>
      <p:pic>
        <p:nvPicPr>
          <p:cNvPr id="5" name="图片 4" descr="QQ截图20161030150847"/>
          <p:cNvPicPr>
            <a:picLocks noChangeAspect="1"/>
          </p:cNvPicPr>
          <p:nvPr/>
        </p:nvPicPr>
        <p:blipFill>
          <a:blip r:embed="rId3"/>
          <a:srcRect r="8903" b="47127"/>
          <a:stretch>
            <a:fillRect/>
          </a:stretch>
        </p:blipFill>
        <p:spPr>
          <a:xfrm>
            <a:off x="6285865" y="2301240"/>
            <a:ext cx="2625090" cy="2027555"/>
          </a:xfrm>
          <a:prstGeom prst="rect">
            <a:avLst/>
          </a:prstGeom>
          <a:ln w="19050">
            <a:solidFill>
              <a:schemeClr val="accent1"/>
            </a:solidFill>
          </a:ln>
        </p:spPr>
      </p:pic>
      <p:pic>
        <p:nvPicPr>
          <p:cNvPr id="6" name="图片 5" descr="QQ截图20161030150905"/>
          <p:cNvPicPr>
            <a:picLocks noChangeAspect="1"/>
          </p:cNvPicPr>
          <p:nvPr/>
        </p:nvPicPr>
        <p:blipFill>
          <a:blip r:embed="rId4"/>
          <a:srcRect b="43533"/>
          <a:stretch>
            <a:fillRect/>
          </a:stretch>
        </p:blipFill>
        <p:spPr>
          <a:xfrm>
            <a:off x="9190355" y="3237230"/>
            <a:ext cx="2563495" cy="1924050"/>
          </a:xfrm>
          <a:prstGeom prst="rect">
            <a:avLst/>
          </a:prstGeom>
          <a:ln w="19050">
            <a:solidFill>
              <a:schemeClr val="accent1"/>
            </a:solidFill>
          </a:ln>
        </p:spPr>
      </p:pic>
      <p:sp>
        <p:nvSpPr>
          <p:cNvPr id="7" name="文本框 6"/>
          <p:cNvSpPr txBox="1"/>
          <p:nvPr/>
        </p:nvSpPr>
        <p:spPr>
          <a:xfrm>
            <a:off x="422275" y="5429885"/>
            <a:ext cx="2532380" cy="352425"/>
          </a:xfrm>
          <a:prstGeom prst="rect">
            <a:avLst/>
          </a:prstGeom>
          <a:noFill/>
        </p:spPr>
        <p:txBody>
          <a:bodyPr wrap="square" rtlCol="0">
            <a:spAutoFit/>
          </a:bodyPr>
          <a:p>
            <a:r>
              <a:rPr lang="en-US" altLang="zh-CN" sz="1600" i="1">
                <a:solidFill>
                  <a:schemeClr val="accent1">
                    <a:lumMod val="75000"/>
                  </a:schemeClr>
                </a:solidFill>
                <a:latin typeface="微软雅黑" panose="020B0503020204020204" pitchFamily="34" charset="-122"/>
                <a:ea typeface="微软雅黑" panose="020B0503020204020204" pitchFamily="34" charset="-122"/>
              </a:rPr>
              <a:t>1 </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学员自己的考试记录</a:t>
            </a:r>
            <a:endParaRPr lang="zh-CN" altLang="en-US" sz="1600" i="1">
              <a:solidFill>
                <a:schemeClr val="accent1">
                  <a:lumMod val="7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297555" y="6136640"/>
            <a:ext cx="2865120" cy="352425"/>
          </a:xfrm>
          <a:prstGeom prst="rect">
            <a:avLst/>
          </a:prstGeom>
          <a:noFill/>
        </p:spPr>
        <p:txBody>
          <a:bodyPr wrap="square" rtlCol="0">
            <a:spAutoFit/>
          </a:bodyPr>
          <a:p>
            <a:r>
              <a:rPr lang="en-US" altLang="zh-CN" sz="1600" i="1">
                <a:solidFill>
                  <a:schemeClr val="accent1">
                    <a:lumMod val="75000"/>
                  </a:schemeClr>
                </a:solidFill>
                <a:latin typeface="微软雅黑" panose="020B0503020204020204" pitchFamily="34" charset="-122"/>
                <a:ea typeface="微软雅黑" panose="020B0503020204020204" pitchFamily="34" charset="-122"/>
              </a:rPr>
              <a:t>2 </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每次考试记录都可以查看。</a:t>
            </a:r>
            <a:endParaRPr lang="zh-CN" altLang="en-US" sz="1600" i="1">
              <a:solidFill>
                <a:schemeClr val="accent1">
                  <a:lumMod val="7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285865" y="4592955"/>
            <a:ext cx="2705100" cy="596265"/>
          </a:xfrm>
          <a:prstGeom prst="rect">
            <a:avLst/>
          </a:prstGeom>
          <a:noFill/>
        </p:spPr>
        <p:txBody>
          <a:bodyPr wrap="square" rtlCol="0">
            <a:spAutoFit/>
          </a:bodyPr>
          <a:p>
            <a:r>
              <a:rPr lang="en-US" altLang="zh-CN" sz="1600" i="1">
                <a:solidFill>
                  <a:schemeClr val="accent1">
                    <a:lumMod val="75000"/>
                  </a:schemeClr>
                </a:solidFill>
                <a:latin typeface="微软雅黑" panose="020B0503020204020204" pitchFamily="34" charset="-122"/>
                <a:ea typeface="微软雅黑" panose="020B0503020204020204" pitchFamily="34" charset="-122"/>
              </a:rPr>
              <a:t>3 </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模拟考试的分数、答错题数都显示。</a:t>
            </a:r>
            <a:endParaRPr lang="zh-CN" altLang="en-US" sz="1600" i="1">
              <a:solidFill>
                <a:schemeClr val="accent1">
                  <a:lumMod val="7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8856980" y="5280025"/>
            <a:ext cx="3404235" cy="1083945"/>
          </a:xfrm>
          <a:prstGeom prst="rect">
            <a:avLst/>
          </a:prstGeom>
          <a:noFill/>
        </p:spPr>
        <p:txBody>
          <a:bodyPr wrap="square" rtlCol="0">
            <a:spAutoFit/>
          </a:bodyPr>
          <a:p>
            <a:r>
              <a:rPr lang="en-US" altLang="zh-CN" sz="1600" i="1">
                <a:solidFill>
                  <a:schemeClr val="accent1">
                    <a:lumMod val="75000"/>
                  </a:schemeClr>
                </a:solidFill>
                <a:latin typeface="微软雅黑" panose="020B0503020204020204" pitchFamily="34" charset="-122"/>
                <a:ea typeface="微软雅黑" panose="020B0503020204020204" pitchFamily="34" charset="-122"/>
              </a:rPr>
              <a:t>4 “</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本题错误率</a:t>
            </a:r>
            <a:r>
              <a:rPr lang="en-US" altLang="zh-CN" sz="1600" i="1">
                <a:solidFill>
                  <a:schemeClr val="accent1">
                    <a:lumMod val="75000"/>
                  </a:schemeClr>
                </a:solidFill>
                <a:latin typeface="微软雅黑" panose="020B0503020204020204" pitchFamily="34" charset="-122"/>
                <a:ea typeface="微软雅黑" panose="020B0503020204020204" pitchFamily="34" charset="-122"/>
              </a:rPr>
              <a:t>”</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是指本题做错的机率。</a:t>
            </a:r>
            <a:endParaRPr lang="zh-CN" altLang="en-US" sz="1600" i="1">
              <a:solidFill>
                <a:schemeClr val="accent1">
                  <a:lumMod val="75000"/>
                </a:schemeClr>
              </a:solidFill>
              <a:latin typeface="微软雅黑" panose="020B0503020204020204" pitchFamily="34" charset="-122"/>
              <a:ea typeface="微软雅黑" panose="020B0503020204020204" pitchFamily="34" charset="-122"/>
            </a:endParaRPr>
          </a:p>
          <a:p>
            <a:r>
              <a:rPr lang="en-US" altLang="zh-CN" sz="1600" i="1">
                <a:solidFill>
                  <a:schemeClr val="accent1">
                    <a:lumMod val="75000"/>
                  </a:schemeClr>
                </a:solidFill>
                <a:latin typeface="微软雅黑" panose="020B0503020204020204" pitchFamily="34" charset="-122"/>
                <a:ea typeface="微软雅黑" panose="020B0503020204020204" pitchFamily="34" charset="-122"/>
              </a:rPr>
              <a:t>“</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模拟考试错误次数</a:t>
            </a:r>
            <a:r>
              <a:rPr lang="en-US" altLang="zh-CN" sz="1600" i="1">
                <a:solidFill>
                  <a:schemeClr val="accent1">
                    <a:lumMod val="75000"/>
                  </a:schemeClr>
                </a:solidFill>
                <a:latin typeface="微软雅黑" panose="020B0503020204020204" pitchFamily="34" charset="-122"/>
                <a:ea typeface="微软雅黑" panose="020B0503020204020204" pitchFamily="34" charset="-122"/>
              </a:rPr>
              <a:t>”</a:t>
            </a:r>
            <a:r>
              <a:rPr lang="zh-CN" altLang="en-US" sz="1600" i="1">
                <a:solidFill>
                  <a:schemeClr val="accent1">
                    <a:lumMod val="75000"/>
                  </a:schemeClr>
                </a:solidFill>
                <a:latin typeface="微软雅黑" panose="020B0503020204020204" pitchFamily="34" charset="-122"/>
                <a:ea typeface="微软雅黑" panose="020B0503020204020204" pitchFamily="34" charset="-122"/>
              </a:rPr>
              <a:t>是指学员本人本题目累计做错次数。</a:t>
            </a:r>
            <a:endParaRPr lang="zh-CN" altLang="en-US" sz="1600" i="1">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圆角矩形 14"/>
          <p:cNvSpPr/>
          <p:nvPr/>
        </p:nvSpPr>
        <p:spPr bwMode="auto">
          <a:xfrm>
            <a:off x="3515360" y="3288030"/>
            <a:ext cx="7797800" cy="2371090"/>
          </a:xfrm>
          <a:prstGeom prst="roundRect">
            <a:avLst>
              <a:gd name="adj" fmla="val 8586"/>
            </a:avLst>
          </a:prstGeom>
          <a:solidFill>
            <a:schemeClr val="bg1"/>
          </a:solidFill>
          <a:ln w="9525" cap="flat" cmpd="sng" algn="ctr">
            <a:solidFill>
              <a:schemeClr val="bg1">
                <a:lumMod val="85000"/>
              </a:schemeClr>
            </a:solidFill>
            <a:prstDash val="solid"/>
            <a:round/>
            <a:headEnd type="none" w="med" len="med"/>
            <a:tailEnd type="none" w="med" len="med"/>
          </a:ln>
          <a:effectLst/>
        </p:spPr>
        <p:txBody>
          <a:bodyPr anchor="ctr"/>
          <a:lstStyle/>
          <a:p>
            <a:pPr marL="0" marR="0" lvl="0" indent="0" algn="l" defTabSz="914400" rtl="0" eaLnBrk="1" fontAlgn="base" latinLnBrk="0" hangingPunct="1">
              <a:lnSpc>
                <a:spcPct val="125000"/>
              </a:lnSpc>
              <a:spcBef>
                <a:spcPct val="0"/>
              </a:spcBef>
              <a:spcAft>
                <a:spcPct val="0"/>
              </a:spcAft>
              <a:buClrTx/>
              <a:buSzTx/>
              <a:buFontTx/>
              <a:buNone/>
              <a:defRPr/>
            </a:pPr>
            <a:r>
              <a:rPr kumimoji="0" lang="en-US" altLang="zh-CN" sz="1800" b="1"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        </a:t>
            </a:r>
            <a:r>
              <a:rPr kumimoji="0" lang="zh-CN" altLang="en-US"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我之前都去咨询过很多机构，最后选择广明的原因是：</a:t>
            </a:r>
            <a:r>
              <a:rPr kumimoji="0" lang="en-US" altLang="zh-CN"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a:t>
            </a:r>
            <a:r>
              <a:rPr kumimoji="0" lang="zh-CN" altLang="en-US"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、不用天天去上课，因为我工作不能天天请假，所以上课一直是个难题。</a:t>
            </a:r>
            <a:r>
              <a:rPr kumimoji="0" lang="en-US" altLang="zh-CN"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a:t>
            </a:r>
            <a:r>
              <a:rPr kumimoji="0" lang="zh-CN" altLang="en-US"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、重点、难点不用做笔记，很多时候做了笔记回家就忘记了。现在打开手机，自己做错的题目，收藏的题目，点一下就知道，省了很多时间。</a:t>
            </a:r>
            <a:r>
              <a:rPr kumimoji="0" lang="en-US" altLang="zh-CN"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a:t>
            </a:r>
            <a:r>
              <a:rPr kumimoji="0" lang="zh-CN" altLang="en-US"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、可以手机学习漏掉的课程。</a:t>
            </a:r>
            <a:r>
              <a:rPr kumimoji="0" lang="en-US" altLang="zh-CN"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4</a:t>
            </a:r>
            <a:r>
              <a:rPr kumimoji="0" lang="zh-CN" altLang="en-US"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、广明的通过率高，我之前的同事都是在这里考取到高级证书。我觉得考得过软件真好用。</a:t>
            </a:r>
            <a:endParaRPr kumimoji="0" lang="zh-CN" altLang="en-US" sz="1800" i="1"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1507" name="矩形 5"/>
          <p:cNvSpPr/>
          <p:nvPr/>
        </p:nvSpPr>
        <p:spPr>
          <a:xfrm>
            <a:off x="0" y="441325"/>
            <a:ext cx="466407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客户案例：高级电工学员</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bwMode="auto">
          <a:xfrm>
            <a:off x="3515360" y="2597785"/>
            <a:ext cx="2743200" cy="534035"/>
          </a:xfrm>
          <a:prstGeom prst="roundRect">
            <a:avLst/>
          </a:prstGeom>
          <a:solidFill>
            <a:schemeClr val="bg1"/>
          </a:solidFill>
          <a:ln w="9525" cap="flat" cmpd="sng" algn="ctr">
            <a:solidFill>
              <a:schemeClr val="bg1">
                <a:lumMod val="85000"/>
              </a:schemeClr>
            </a:solidFill>
            <a:prstDash val="solid"/>
            <a:round/>
            <a:headEnd type="none" w="med" len="med"/>
            <a:tailEnd type="none" w="med" len="me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rPr>
              <a:t>广明教育培训学员  唐生</a:t>
            </a:r>
            <a:endParaRPr kumimoji="0" lang="zh-CN" altLang="en-US" sz="1800" b="1"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G:\考得过推广\营销PPT\qljkpic0426000045.jpgqljkpic0426000045"/>
          <p:cNvPicPr>
            <a:picLocks noChangeAspect="1"/>
          </p:cNvPicPr>
          <p:nvPr/>
        </p:nvPicPr>
        <p:blipFill rotWithShape="1">
          <a:blip r:embed="rId1"/>
          <a:srcRect/>
          <a:stretch>
            <a:fillRect/>
          </a:stretch>
        </p:blipFill>
        <p:spPr>
          <a:xfrm>
            <a:off x="1261110" y="2592705"/>
            <a:ext cx="2011680" cy="3011170"/>
          </a:xfrm>
          <a:prstGeom prst="roundRect">
            <a:avLst>
              <a:gd name="adj" fmla="val 8594"/>
            </a:avLst>
          </a:prstGeom>
          <a:solidFill>
            <a:srgbClr val="FFFFFF">
              <a:shade val="85000"/>
            </a:srgbClr>
          </a:solidFill>
          <a:ln>
            <a:noFill/>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2530" name="组合 8"/>
          <p:cNvGrpSpPr/>
          <p:nvPr/>
        </p:nvGrpSpPr>
        <p:grpSpPr>
          <a:xfrm>
            <a:off x="2622550" y="2270125"/>
            <a:ext cx="6991350" cy="1952625"/>
            <a:chOff x="2887222" y="2497749"/>
            <a:chExt cx="5060191" cy="1413933"/>
          </a:xfrm>
        </p:grpSpPr>
        <p:cxnSp>
          <p:nvCxnSpPr>
            <p:cNvPr id="6" name="直接连接符 5"/>
            <p:cNvCxnSpPr/>
            <p:nvPr>
              <p:custDataLst>
                <p:tags r:id="rId1"/>
              </p:custDataLst>
            </p:nvPr>
          </p:nvCxnSpPr>
          <p:spPr>
            <a:xfrm flipV="1">
              <a:off x="3594086" y="2672479"/>
              <a:ext cx="4304150" cy="4598"/>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2"/>
              </p:custDataLst>
            </p:nvPr>
          </p:nvCxnSpPr>
          <p:spPr>
            <a:xfrm>
              <a:off x="3594086" y="3721778"/>
              <a:ext cx="4353327" cy="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3"/>
              </p:custDataLst>
            </p:nvPr>
          </p:nvSpPr>
          <p:spPr>
            <a:xfrm>
              <a:off x="2887222" y="2497749"/>
              <a:ext cx="1413269" cy="141393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534" name="文本框 7"/>
            <p:cNvSpPr txBox="1"/>
            <p:nvPr>
              <p:custDataLst>
                <p:tags r:id="rId4"/>
              </p:custDataLst>
            </p:nvPr>
          </p:nvSpPr>
          <p:spPr>
            <a:xfrm>
              <a:off x="4300490" y="2772259"/>
              <a:ext cx="3632215" cy="865373"/>
            </a:xfrm>
            <a:prstGeom prst="rect">
              <a:avLst/>
            </a:prstGeom>
            <a:no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4800" b="1" dirty="0">
                  <a:solidFill>
                    <a:schemeClr val="accent1">
                      <a:lumMod val="75000"/>
                    </a:schemeClr>
                  </a:solidFill>
                  <a:latin typeface="微软雅黑" panose="020B0503020204020204" pitchFamily="34" charset="-122"/>
                  <a:ea typeface="微软雅黑" panose="020B0503020204020204" pitchFamily="34" charset="-122"/>
                  <a:sym typeface="+mn-ea"/>
                </a:rPr>
                <a:t>老学员二次营销难</a:t>
              </a:r>
              <a:endParaRPr lang="zh-CN" altLang="en-US" sz="4800" b="1" dirty="0">
                <a:solidFill>
                  <a:schemeClr val="accent1">
                    <a:lumMod val="75000"/>
                  </a:schemeClr>
                </a:solidFill>
                <a:latin typeface="微软雅黑" panose="020B0503020204020204" pitchFamily="34" charset="-122"/>
                <a:ea typeface="微软雅黑" panose="020B0503020204020204" pitchFamily="34" charset="-122"/>
                <a:sym typeface="+mn-ea"/>
              </a:endParaRPr>
            </a:p>
          </p:txBody>
        </p:sp>
        <p:sp>
          <p:nvSpPr>
            <p:cNvPr id="3" name="椭圆 2"/>
            <p:cNvSpPr/>
            <p:nvPr>
              <p:custDataLst>
                <p:tags r:id="rId5"/>
              </p:custDataLst>
            </p:nvPr>
          </p:nvSpPr>
          <p:spPr>
            <a:xfrm>
              <a:off x="3056125" y="2666732"/>
              <a:ext cx="1075463" cy="107596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5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5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6"/>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KSO_Shape"/>
          <p:cNvSpPr/>
          <p:nvPr/>
        </p:nvSpPr>
        <p:spPr bwMode="auto">
          <a:xfrm>
            <a:off x="4178300" y="1752600"/>
            <a:ext cx="947738" cy="971550"/>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8" name="KSO_Shape"/>
          <p:cNvSpPr/>
          <p:nvPr/>
        </p:nvSpPr>
        <p:spPr>
          <a:xfrm>
            <a:off x="8761413" y="1622425"/>
            <a:ext cx="1657350" cy="12319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accent1">
              <a:lumMod val="75000"/>
            </a:schemeClr>
          </a:solidFill>
          <a:ln w="9525">
            <a:noFill/>
          </a:ln>
        </p:spPr>
        <p:txBody>
          <a:bodyPr/>
          <a:p>
            <a:endParaRPr lang="zh-CN" altLang="en-US"/>
          </a:p>
        </p:txBody>
      </p:sp>
      <p:grpSp>
        <p:nvGrpSpPr>
          <p:cNvPr id="19" name="组合 18"/>
          <p:cNvGrpSpPr/>
          <p:nvPr/>
        </p:nvGrpSpPr>
        <p:grpSpPr>
          <a:xfrm>
            <a:off x="6565727" y="1608138"/>
            <a:ext cx="757084" cy="1260126"/>
            <a:chOff x="1425677" y="2096625"/>
            <a:chExt cx="1061886" cy="1767452"/>
          </a:xfrm>
          <a:solidFill>
            <a:schemeClr val="accent1">
              <a:lumMod val="75000"/>
            </a:schemeClr>
          </a:solidFill>
        </p:grpSpPr>
        <p:sp>
          <p:nvSpPr>
            <p:cNvPr id="20" name="矩形 19"/>
            <p:cNvSpPr/>
            <p:nvPr/>
          </p:nvSpPr>
          <p:spPr>
            <a:xfrm rot="19573190">
              <a:off x="1425677" y="2615381"/>
              <a:ext cx="1012723" cy="1248696"/>
            </a:xfrm>
            <a:prstGeom prst="rect">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矩形 20"/>
            <p:cNvSpPr/>
            <p:nvPr/>
          </p:nvSpPr>
          <p:spPr>
            <a:xfrm rot="19573190">
              <a:off x="1450258" y="2356003"/>
              <a:ext cx="1012723" cy="1248696"/>
            </a:xfrm>
            <a:prstGeom prst="rect">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矩形 21"/>
            <p:cNvSpPr/>
            <p:nvPr/>
          </p:nvSpPr>
          <p:spPr>
            <a:xfrm rot="19573190">
              <a:off x="1474840" y="2096625"/>
              <a:ext cx="1012723" cy="1248696"/>
            </a:xfrm>
            <a:prstGeom prst="rect">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4" name="文本框 23"/>
          <p:cNvSpPr txBox="1"/>
          <p:nvPr/>
        </p:nvSpPr>
        <p:spPr>
          <a:xfrm>
            <a:off x="1889125" y="3062288"/>
            <a:ext cx="563563" cy="369887"/>
          </a:xfrm>
          <a:prstGeom prst="rect">
            <a:avLst/>
          </a:prstGeom>
          <a:noFill/>
          <a:ln w="9525">
            <a:noFill/>
          </a:ln>
        </p:spPr>
        <p:txBody>
          <a:bodyPr wrap="none">
            <a:spAutoFit/>
          </a:bodyPr>
          <a:p>
            <a:pPr lvl="0"/>
            <a:r>
              <a:rPr lang="en-US" altLang="zh-CN" b="1" i="1" dirty="0">
                <a:solidFill>
                  <a:schemeClr val="accent1">
                    <a:lumMod val="75000"/>
                  </a:schemeClr>
                </a:solidFill>
                <a:latin typeface="微软雅黑" panose="020B0503020204020204" pitchFamily="34" charset="-122"/>
                <a:ea typeface="微软雅黑" panose="020B0503020204020204" pitchFamily="34" charset="-122"/>
              </a:rPr>
              <a:t>QQ</a:t>
            </a:r>
            <a:endParaRPr lang="en-US" altLang="zh-CN" b="1" i="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983038" y="3062288"/>
            <a:ext cx="1338262" cy="369887"/>
          </a:xfrm>
          <a:prstGeom prst="rect">
            <a:avLst/>
          </a:prstGeom>
          <a:noFill/>
          <a:ln w="9525">
            <a:noFill/>
          </a:ln>
        </p:spPr>
        <p:txBody>
          <a:bodyPr wrap="none">
            <a:spAutoFit/>
          </a:bodyPr>
          <a:p>
            <a:pPr lvl="0"/>
            <a:r>
              <a:rPr lang="zh-CN" altLang="en-US" b="1" i="1" dirty="0">
                <a:solidFill>
                  <a:schemeClr val="accent1">
                    <a:lumMod val="75000"/>
                  </a:schemeClr>
                </a:solidFill>
                <a:latin typeface="微软雅黑" panose="020B0503020204020204" pitchFamily="34" charset="-122"/>
                <a:ea typeface="微软雅黑" panose="020B0503020204020204" pitchFamily="34" charset="-122"/>
              </a:rPr>
              <a:t>手机通讯录</a:t>
            </a:r>
            <a:endParaRPr lang="zh-CN" altLang="en-US" b="1" i="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604000" y="3062288"/>
            <a:ext cx="646113" cy="369887"/>
          </a:xfrm>
          <a:prstGeom prst="rect">
            <a:avLst/>
          </a:prstGeom>
          <a:noFill/>
          <a:ln w="9525">
            <a:noFill/>
          </a:ln>
        </p:spPr>
        <p:txBody>
          <a:bodyPr wrap="none">
            <a:spAutoFit/>
          </a:bodyPr>
          <a:p>
            <a:pPr lvl="0"/>
            <a:r>
              <a:rPr lang="zh-CN" altLang="en-US" b="1" i="1" dirty="0">
                <a:solidFill>
                  <a:schemeClr val="accent1">
                    <a:lumMod val="75000"/>
                  </a:schemeClr>
                </a:solidFill>
                <a:latin typeface="微软雅黑" panose="020B0503020204020204" pitchFamily="34" charset="-122"/>
                <a:ea typeface="微软雅黑" panose="020B0503020204020204" pitchFamily="34" charset="-122"/>
              </a:rPr>
              <a:t>名片</a:t>
            </a:r>
            <a:endParaRPr lang="zh-CN" altLang="en-US" b="1" i="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036050" y="3062288"/>
            <a:ext cx="1108075" cy="369887"/>
          </a:xfrm>
          <a:prstGeom prst="rect">
            <a:avLst/>
          </a:prstGeom>
          <a:noFill/>
          <a:ln w="9525">
            <a:noFill/>
          </a:ln>
        </p:spPr>
        <p:txBody>
          <a:bodyPr wrap="none">
            <a:spAutoFit/>
          </a:bodyPr>
          <a:p>
            <a:pPr lvl="0"/>
            <a:r>
              <a:rPr lang="zh-CN" altLang="en-US" b="1" i="1" dirty="0">
                <a:solidFill>
                  <a:schemeClr val="accent1">
                    <a:lumMod val="75000"/>
                  </a:schemeClr>
                </a:solidFill>
                <a:latin typeface="微软雅黑" panose="020B0503020204020204" pitchFamily="34" charset="-122"/>
                <a:ea typeface="微软雅黑" panose="020B0503020204020204" pitchFamily="34" charset="-122"/>
              </a:rPr>
              <a:t>电脑表格</a:t>
            </a:r>
            <a:endParaRPr lang="zh-CN" altLang="en-US" b="1" i="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1296988" y="4716463"/>
            <a:ext cx="9509125" cy="1005840"/>
          </a:xfrm>
          <a:prstGeom prst="rect">
            <a:avLst/>
          </a:prstGeom>
          <a:noFill/>
          <a:ln w="9525">
            <a:noFill/>
          </a:ln>
        </p:spPr>
        <p:txBody>
          <a:bodyPr>
            <a:spAutoFit/>
          </a:bodyPr>
          <a:p>
            <a:pPr lvl="0" algn="ctr">
              <a:lnSpc>
                <a:spcPct val="125000"/>
              </a:lnSpc>
            </a:pPr>
            <a:r>
              <a:rPr lang="zh-CN" altLang="en-US" sz="2400" b="1" dirty="0">
                <a:solidFill>
                  <a:srgbClr val="FF6600"/>
                </a:solidFill>
                <a:latin typeface="微软雅黑" panose="020B0503020204020204" pitchFamily="34" charset="-122"/>
                <a:ea typeface="微软雅黑" panose="020B0503020204020204" pitchFamily="34" charset="-122"/>
              </a:rPr>
              <a:t>学员资源分散在每个销售人员的</a:t>
            </a:r>
            <a:r>
              <a:rPr lang="en-US" altLang="zh-CN" sz="2400" b="1" dirty="0">
                <a:solidFill>
                  <a:srgbClr val="FF6600"/>
                </a:solidFill>
                <a:latin typeface="微软雅黑" panose="020B0503020204020204" pitchFamily="34" charset="-122"/>
                <a:ea typeface="微软雅黑" panose="020B0503020204020204" pitchFamily="34" charset="-122"/>
              </a:rPr>
              <a:t>QQ</a:t>
            </a:r>
            <a:r>
              <a:rPr lang="zh-CN" altLang="en-US" sz="2400" b="1" dirty="0">
                <a:solidFill>
                  <a:srgbClr val="FF6600"/>
                </a:solidFill>
                <a:latin typeface="微软雅黑" panose="020B0503020204020204" pitchFamily="34" charset="-122"/>
                <a:ea typeface="微软雅黑" panose="020B0503020204020204" pitchFamily="34" charset="-122"/>
              </a:rPr>
              <a:t>、通讯录、名片、电脑表格上</a:t>
            </a:r>
            <a:endParaRPr lang="en-US" altLang="zh-CN" sz="2400" b="1" dirty="0">
              <a:solidFill>
                <a:srgbClr val="FF6600"/>
              </a:solidFill>
              <a:latin typeface="微软雅黑" panose="020B0503020204020204" pitchFamily="34" charset="-122"/>
              <a:ea typeface="微软雅黑" panose="020B0503020204020204" pitchFamily="34" charset="-122"/>
            </a:endParaRPr>
          </a:p>
          <a:p>
            <a:pPr lvl="0" algn="ctr">
              <a:lnSpc>
                <a:spcPct val="125000"/>
              </a:lnSpc>
            </a:pPr>
            <a:r>
              <a:rPr lang="zh-CN" altLang="en-US" sz="2400" b="1" dirty="0">
                <a:solidFill>
                  <a:srgbClr val="FF6600"/>
                </a:solidFill>
                <a:latin typeface="微软雅黑" panose="020B0503020204020204" pitchFamily="34" charset="-122"/>
                <a:ea typeface="微软雅黑" panose="020B0503020204020204" pitchFamily="34" charset="-122"/>
              </a:rPr>
              <a:t>公司真正能掌控多少客户不清楚？</a:t>
            </a:r>
            <a:endParaRPr lang="zh-CN" altLang="en-US" sz="2400" b="1" dirty="0">
              <a:solidFill>
                <a:srgbClr val="FF6600"/>
              </a:solidFill>
              <a:latin typeface="微软雅黑" panose="020B0503020204020204" pitchFamily="34" charset="-122"/>
              <a:ea typeface="微软雅黑" panose="020B0503020204020204" pitchFamily="34" charset="-122"/>
            </a:endParaRPr>
          </a:p>
        </p:txBody>
      </p:sp>
      <p:sp>
        <p:nvSpPr>
          <p:cNvPr id="2" name="矩形 1"/>
          <p:cNvSpPr/>
          <p:nvPr/>
        </p:nvSpPr>
        <p:spPr>
          <a:xfrm>
            <a:off x="650717" y="3911600"/>
            <a:ext cx="10800080" cy="808990"/>
          </a:xfrm>
          <a:prstGeom prst="rect">
            <a:avLst/>
          </a:prstGeom>
          <a:noFill/>
          <a:ln w="9525">
            <a:noFill/>
          </a:ln>
        </p:spPr>
        <p:txBody>
          <a:bodyPr wrap="none">
            <a:spAutoFit/>
          </a:bodyPr>
          <a:p>
            <a:pPr lvl="0" algn="ctr" eaLnBrk="1" hangingPunct="1"/>
            <a:r>
              <a:rPr lang="zh-CN" altLang="en-US" sz="4400" b="1" dirty="0">
                <a:solidFill>
                  <a:schemeClr val="accent1">
                    <a:lumMod val="75000"/>
                  </a:schemeClr>
                </a:solidFill>
                <a:latin typeface="微软雅黑" panose="020B0503020204020204" pitchFamily="34" charset="-122"/>
                <a:ea typeface="微软雅黑" panose="020B0503020204020204" pitchFamily="34" charset="-122"/>
              </a:rPr>
              <a:t>公司真正能掌控多少学员，您真的清楚吗？</a:t>
            </a:r>
            <a:endParaRPr lang="zh-CN" altLang="en-US" sz="4400" b="1"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6" name="图片 5" descr="QQ"/>
          <p:cNvPicPr>
            <a:picLocks noChangeAspect="1"/>
          </p:cNvPicPr>
          <p:nvPr/>
        </p:nvPicPr>
        <p:blipFill>
          <a:blip r:embed="rId1"/>
          <a:stretch>
            <a:fillRect/>
          </a:stretch>
        </p:blipFill>
        <p:spPr>
          <a:xfrm>
            <a:off x="1666240" y="1667510"/>
            <a:ext cx="1283970" cy="1240155"/>
          </a:xfrm>
          <a:prstGeom prst="rect">
            <a:avLst/>
          </a:prstGeom>
        </p:spPr>
      </p:pic>
      <p:sp>
        <p:nvSpPr>
          <p:cNvPr id="7" name="矩形 6"/>
          <p:cNvSpPr/>
          <p:nvPr/>
        </p:nvSpPr>
        <p:spPr bwMode="auto">
          <a:xfrm>
            <a:off x="0" y="441325"/>
            <a:ext cx="6247130"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以前，老学员的数据都在业务员手里</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975043" y="2551113"/>
            <a:ext cx="10241280" cy="1755734"/>
            <a:chOff x="810676" y="-1720127"/>
            <a:chExt cx="10241595" cy="1756679"/>
          </a:xfrm>
        </p:grpSpPr>
        <p:sp>
          <p:nvSpPr>
            <p:cNvPr id="69646" name="矩形 16"/>
            <p:cNvSpPr/>
            <p:nvPr/>
          </p:nvSpPr>
          <p:spPr>
            <a:xfrm>
              <a:off x="5624078" y="-1720127"/>
              <a:ext cx="2621361" cy="874866"/>
            </a:xfrm>
            <a:prstGeom prst="rect">
              <a:avLst/>
            </a:prstGeom>
            <a:noFill/>
            <a:ln w="9525">
              <a:noFill/>
            </a:ln>
          </p:spPr>
          <p:txBody>
            <a:bodyPr wrap="none">
              <a:spAutoFit/>
            </a:bodyPr>
            <a:p>
              <a:pPr lvl="0" eaLnBrk="1" hangingPunct="1"/>
              <a:r>
                <a:rPr lang="zh-CN" altLang="en-US" sz="4800" b="1" dirty="0">
                  <a:solidFill>
                    <a:schemeClr val="accent1">
                      <a:lumMod val="75000"/>
                    </a:schemeClr>
                  </a:solidFill>
                  <a:latin typeface="微软雅黑" panose="020B0503020204020204" pitchFamily="34" charset="-122"/>
                  <a:ea typeface="微软雅黑" panose="020B0503020204020204" pitchFamily="34" charset="-122"/>
                </a:rPr>
                <a:t>一键导出</a:t>
              </a:r>
              <a:endParaRPr lang="zh-CN" altLang="en-US" sz="48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69647" name="矩形 18"/>
            <p:cNvSpPr/>
            <p:nvPr/>
          </p:nvSpPr>
          <p:spPr>
            <a:xfrm>
              <a:off x="810676" y="-772874"/>
              <a:ext cx="10241595" cy="809426"/>
            </a:xfrm>
            <a:prstGeom prst="rect">
              <a:avLst/>
            </a:prstGeom>
            <a:noFill/>
            <a:ln w="9525">
              <a:noFill/>
            </a:ln>
          </p:spPr>
          <p:txBody>
            <a:bodyPr wrap="none">
              <a:spAutoFit/>
            </a:bodyPr>
            <a:p>
              <a:pPr lvl="0" eaLnBrk="1" hangingPunct="1"/>
              <a:r>
                <a:rPr lang="zh-CN" altLang="en-US" sz="4400" b="1" dirty="0">
                  <a:solidFill>
                    <a:schemeClr val="accent1">
                      <a:lumMod val="75000"/>
                    </a:schemeClr>
                  </a:solidFill>
                  <a:latin typeface="微软雅黑" panose="020B0503020204020204" pitchFamily="34" charset="-122"/>
                  <a:ea typeface="微软雅黑" panose="020B0503020204020204" pitchFamily="34" charset="-122"/>
                </a:rPr>
                <a:t>统一导出客户数据，让企业资产变成财富</a:t>
              </a:r>
              <a:endParaRPr lang="zh-CN" altLang="en-US" sz="4400" b="1" dirty="0">
                <a:solidFill>
                  <a:schemeClr val="accent1">
                    <a:lumMod val="75000"/>
                  </a:schemeClr>
                </a:solidFill>
                <a:latin typeface="微软雅黑" panose="020B0503020204020204" pitchFamily="34" charset="-122"/>
                <a:ea typeface="微软雅黑" panose="020B0503020204020204" pitchFamily="34" charset="-122"/>
              </a:endParaRPr>
            </a:p>
          </p:txBody>
        </p:sp>
      </p:grpSp>
      <p:pic>
        <p:nvPicPr>
          <p:cNvPr id="6" name="图片 5" descr="考得过金字"/>
          <p:cNvPicPr>
            <a:picLocks noChangeAspect="1"/>
          </p:cNvPicPr>
          <p:nvPr/>
        </p:nvPicPr>
        <p:blipFill>
          <a:blip r:embed="rId1"/>
          <a:stretch>
            <a:fillRect/>
          </a:stretch>
        </p:blipFill>
        <p:spPr>
          <a:xfrm>
            <a:off x="4543425" y="2353310"/>
            <a:ext cx="1144270" cy="114427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KSO_Shape"/>
          <p:cNvSpPr/>
          <p:nvPr/>
        </p:nvSpPr>
        <p:spPr bwMode="auto">
          <a:xfrm>
            <a:off x="4076700" y="3595688"/>
            <a:ext cx="3249613" cy="2459038"/>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3556" name="圆角矩形标注 7"/>
          <p:cNvSpPr/>
          <p:nvPr/>
        </p:nvSpPr>
        <p:spPr>
          <a:xfrm>
            <a:off x="5375275" y="1538288"/>
            <a:ext cx="2716213" cy="1482725"/>
          </a:xfrm>
          <a:prstGeom prst="wedgeRoundRectCallout">
            <a:avLst>
              <a:gd name="adj1" fmla="val 3148"/>
              <a:gd name="adj2" fmla="val 69815"/>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1800" b="1" dirty="0">
                <a:solidFill>
                  <a:schemeClr val="bg1"/>
                </a:solidFill>
                <a:latin typeface="微软雅黑" panose="020B0503020204020204" pitchFamily="34" charset="-122"/>
                <a:ea typeface="微软雅黑" panose="020B0503020204020204" pitchFamily="34" charset="-122"/>
              </a:rPr>
              <a:t>机构处于被动状态，没有准确的学员数据</a:t>
            </a:r>
            <a:r>
              <a:rPr lang="en-US" altLang="zh-CN" sz="1800" b="1" dirty="0">
                <a:solidFill>
                  <a:schemeClr val="bg1"/>
                </a:solidFill>
                <a:latin typeface="微软雅黑" panose="020B0503020204020204" pitchFamily="34" charset="-122"/>
                <a:ea typeface="微软雅黑" panose="020B0503020204020204" pitchFamily="34" charset="-122"/>
              </a:rPr>
              <a:t>?</a:t>
            </a:r>
            <a:endParaRPr lang="en-US" altLang="zh-CN" sz="18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机构管理者只有自己掌握有效的数据，才能更好地管理。</a:t>
            </a:r>
            <a:endParaRPr lang="zh-CN" altLang="en-US" sz="1400" i="1" dirty="0">
              <a:solidFill>
                <a:schemeClr val="bg1"/>
              </a:solidFill>
              <a:latin typeface="微软雅黑" panose="020B0503020204020204" pitchFamily="34" charset="-122"/>
              <a:ea typeface="微软雅黑" panose="020B0503020204020204" pitchFamily="34" charset="-122"/>
            </a:endParaRPr>
          </a:p>
        </p:txBody>
      </p:sp>
      <p:sp>
        <p:nvSpPr>
          <p:cNvPr id="23557" name="圆角矩形标注 8"/>
          <p:cNvSpPr/>
          <p:nvPr/>
        </p:nvSpPr>
        <p:spPr>
          <a:xfrm>
            <a:off x="7958455" y="3143250"/>
            <a:ext cx="3033395" cy="1682750"/>
          </a:xfrm>
          <a:prstGeom prst="wedgeRoundRectCallout">
            <a:avLst>
              <a:gd name="adj1" fmla="val -55954"/>
              <a:gd name="adj2" fmla="val 39676"/>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1800" b="1" dirty="0">
                <a:solidFill>
                  <a:schemeClr val="bg1"/>
                </a:solidFill>
                <a:latin typeface="微软雅黑" panose="020B0503020204020204" pitchFamily="34" charset="-122"/>
                <a:ea typeface="微软雅黑" panose="020B0503020204020204" pitchFamily="34" charset="-122"/>
              </a:rPr>
              <a:t>即便业务员忠诚，但学员太多，保持老学员不流失不是一件容易的事情。</a:t>
            </a:r>
            <a:endParaRPr lang="zh-CN" altLang="en-US" sz="18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没有有效方法了解老学员的需求，老学员流走了不知道。</a:t>
            </a:r>
            <a:endParaRPr lang="zh-CN" altLang="en-US" sz="1400" i="1" dirty="0">
              <a:solidFill>
                <a:schemeClr val="bg1"/>
              </a:solidFill>
              <a:latin typeface="微软雅黑" panose="020B0503020204020204" pitchFamily="34" charset="-122"/>
              <a:ea typeface="微软雅黑" panose="020B0503020204020204" pitchFamily="34" charset="-122"/>
            </a:endParaRPr>
          </a:p>
        </p:txBody>
      </p:sp>
      <p:sp>
        <p:nvSpPr>
          <p:cNvPr id="23558" name="圆角矩形标注 9"/>
          <p:cNvSpPr/>
          <p:nvPr/>
        </p:nvSpPr>
        <p:spPr>
          <a:xfrm>
            <a:off x="1687513" y="1844675"/>
            <a:ext cx="3236912" cy="1501775"/>
          </a:xfrm>
          <a:prstGeom prst="wedgeRoundRectCallout">
            <a:avLst>
              <a:gd name="adj1" fmla="val -8926"/>
              <a:gd name="adj2" fmla="val 63565"/>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2000" b="1" dirty="0">
                <a:solidFill>
                  <a:schemeClr val="bg1"/>
                </a:solidFill>
                <a:latin typeface="微软雅黑" panose="020B0503020204020204" pitchFamily="34" charset="-122"/>
                <a:ea typeface="微软雅黑" panose="020B0503020204020204" pitchFamily="34" charset="-122"/>
              </a:rPr>
              <a:t>老学员的资料都在业务员上，业务员辞职怎么办？</a:t>
            </a:r>
            <a:endParaRPr lang="en-US" altLang="zh-CN" sz="20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业务员流动性比较大，离职时都会带走一些学员，造成学员流失。</a:t>
            </a:r>
            <a:endParaRPr lang="zh-CN" altLang="en-US" sz="1400" i="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bwMode="auto">
          <a:xfrm>
            <a:off x="0" y="441325"/>
            <a:ext cx="11736070"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管理不到位，学员资料就丢失，想维护老客户进行二次消费就更加难。</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矩形 4"/>
          <p:cNvSpPr/>
          <p:nvPr/>
        </p:nvSpPr>
        <p:spPr>
          <a:xfrm>
            <a:off x="0" y="441325"/>
            <a:ext cx="1187640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现在：考得过机构服务端，把所有学员的数据统计，只需要导出即可。</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descr="QQ截图20161031055213"/>
          <p:cNvPicPr>
            <a:picLocks noChangeAspect="1"/>
          </p:cNvPicPr>
          <p:nvPr/>
        </p:nvPicPr>
        <p:blipFill>
          <a:blip r:embed="rId1"/>
          <a:stretch>
            <a:fillRect/>
          </a:stretch>
        </p:blipFill>
        <p:spPr>
          <a:xfrm>
            <a:off x="1211580" y="1594485"/>
            <a:ext cx="10057765" cy="4150995"/>
          </a:xfrm>
          <a:prstGeom prst="rect">
            <a:avLst/>
          </a:prstGeom>
        </p:spPr>
      </p:pic>
      <p:sp>
        <p:nvSpPr>
          <p:cNvPr id="5" name="虚尾箭头 4"/>
          <p:cNvSpPr/>
          <p:nvPr/>
        </p:nvSpPr>
        <p:spPr>
          <a:xfrm rot="5400000">
            <a:off x="1447165" y="3505200"/>
            <a:ext cx="588645" cy="627380"/>
          </a:xfrm>
          <a:prstGeom prst="stripedRightArrow">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圆角矩形 5"/>
          <p:cNvSpPr/>
          <p:nvPr/>
        </p:nvSpPr>
        <p:spPr>
          <a:xfrm>
            <a:off x="559435" y="4113530"/>
            <a:ext cx="1678940" cy="414655"/>
          </a:xfrm>
          <a:prstGeom prst="roundRect">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1800" b="0" i="0"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rPr>
              <a:t>用户统计管理</a:t>
            </a:r>
            <a:endParaRPr kumimoji="0" lang="zh-CN" altLang="zh-CN" sz="1800" b="0" i="0"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endParaRPr>
          </a:p>
        </p:txBody>
      </p:sp>
      <p:cxnSp>
        <p:nvCxnSpPr>
          <p:cNvPr id="7" name="直接箭头连接符 6"/>
          <p:cNvCxnSpPr/>
          <p:nvPr/>
        </p:nvCxnSpPr>
        <p:spPr>
          <a:xfrm flipV="1">
            <a:off x="4516755" y="1951355"/>
            <a:ext cx="1814830" cy="193040"/>
          </a:xfrm>
          <a:prstGeom prst="straightConnector1">
            <a:avLst/>
          </a:prstGeom>
          <a:solidFill>
            <a:schemeClr val="accent1"/>
          </a:solidFill>
          <a:ln w="31750" cap="flat" cmpd="sng" algn="ctr">
            <a:solidFill>
              <a:srgbClr val="FF0000"/>
            </a:solidFill>
            <a:prstDash val="solid"/>
            <a:round/>
            <a:headEnd type="none" w="med" len="med"/>
            <a:tailEnd type="arrow" w="med" len="med"/>
          </a:ln>
        </p:spPr>
      </p:cxnSp>
      <p:sp>
        <p:nvSpPr>
          <p:cNvPr id="8" name="圆角矩形 7"/>
          <p:cNvSpPr/>
          <p:nvPr/>
        </p:nvSpPr>
        <p:spPr>
          <a:xfrm>
            <a:off x="6331585" y="1840230"/>
            <a:ext cx="1311275" cy="381000"/>
          </a:xfrm>
          <a:prstGeom prst="roundRect">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16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rPr>
              <a:t>按角色筛选</a:t>
            </a:r>
            <a:endParaRPr kumimoji="0" lang="zh-CN" altLang="zh-CN" sz="16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endParaRPr>
          </a:p>
        </p:txBody>
      </p:sp>
      <p:cxnSp>
        <p:nvCxnSpPr>
          <p:cNvPr id="9" name="直接箭头连接符 8"/>
          <p:cNvCxnSpPr/>
          <p:nvPr/>
        </p:nvCxnSpPr>
        <p:spPr>
          <a:xfrm>
            <a:off x="2981960" y="2395220"/>
            <a:ext cx="2529205" cy="405765"/>
          </a:xfrm>
          <a:prstGeom prst="straightConnector1">
            <a:avLst/>
          </a:prstGeom>
          <a:solidFill>
            <a:schemeClr val="accent1"/>
          </a:solidFill>
          <a:ln w="28575" cap="flat" cmpd="sng" algn="ctr">
            <a:solidFill>
              <a:srgbClr val="FF0000"/>
            </a:solidFill>
            <a:prstDash val="solid"/>
            <a:round/>
            <a:headEnd type="none" w="med" len="med"/>
            <a:tailEnd type="arrow" w="med" len="med"/>
          </a:ln>
        </p:spPr>
      </p:cxnSp>
      <p:sp>
        <p:nvSpPr>
          <p:cNvPr id="10" name="圆角矩形 9"/>
          <p:cNvSpPr/>
          <p:nvPr/>
        </p:nvSpPr>
        <p:spPr>
          <a:xfrm>
            <a:off x="5584825" y="2672080"/>
            <a:ext cx="1455420" cy="381000"/>
          </a:xfrm>
          <a:prstGeom prst="roundRect">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zh-CN" sz="16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rPr>
              <a:t>点击下载表格</a:t>
            </a:r>
            <a:endParaRPr kumimoji="0" lang="zh-CN" altLang="zh-CN" sz="16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矩形 4"/>
          <p:cNvSpPr>
            <a:spLocks noChangeArrowheads="1"/>
          </p:cNvSpPr>
          <p:nvPr/>
        </p:nvSpPr>
        <p:spPr bwMode="auto">
          <a:xfrm>
            <a:off x="0" y="441325"/>
            <a:ext cx="10589895" cy="482600"/>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strike="noStrike" kern="1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ea"/>
                <a:sym typeface="+mn-lt"/>
              </a:rPr>
              <a:t>统计数据还统计了学员浏览过的试题、视频，让机构更好地发展二次营销</a:t>
            </a:r>
            <a:endParaRPr kumimoji="0" lang="zh-CN" altLang="en-US" sz="2400" b="1" i="0" strike="noStrike" kern="1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文本框 16"/>
          <p:cNvSpPr txBox="1"/>
          <p:nvPr/>
        </p:nvSpPr>
        <p:spPr>
          <a:xfrm>
            <a:off x="1247140" y="1227773"/>
            <a:ext cx="7498080" cy="384810"/>
          </a:xfrm>
          <a:prstGeom prst="rect">
            <a:avLst/>
          </a:prstGeom>
          <a:noFill/>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考得过用户统计，你的学员需求了如指掌，个性化服务让续班率飞起来。</a:t>
            </a:r>
            <a:endParaRPr kumimoji="0" lang="zh-CN" altLang="en-US" sz="1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pic>
        <p:nvPicPr>
          <p:cNvPr id="2" name="图片 1" descr="QQ截图20161031055213"/>
          <p:cNvPicPr>
            <a:picLocks noChangeAspect="1"/>
          </p:cNvPicPr>
          <p:nvPr/>
        </p:nvPicPr>
        <p:blipFill>
          <a:blip r:embed="rId1"/>
          <a:stretch>
            <a:fillRect/>
          </a:stretch>
        </p:blipFill>
        <p:spPr>
          <a:xfrm>
            <a:off x="474345" y="1941830"/>
            <a:ext cx="10057765" cy="4150995"/>
          </a:xfrm>
          <a:prstGeom prst="rect">
            <a:avLst/>
          </a:prstGeom>
        </p:spPr>
      </p:pic>
      <p:grpSp>
        <p:nvGrpSpPr>
          <p:cNvPr id="7" name="组合 6"/>
          <p:cNvGrpSpPr/>
          <p:nvPr/>
        </p:nvGrpSpPr>
        <p:grpSpPr>
          <a:xfrm>
            <a:off x="4188460" y="3241040"/>
            <a:ext cx="4044950" cy="2616200"/>
            <a:chOff x="6581" y="4487"/>
            <a:chExt cx="6370" cy="4120"/>
          </a:xfrm>
        </p:grpSpPr>
        <p:sp>
          <p:nvSpPr>
            <p:cNvPr id="4" name="圆角矩形 3"/>
            <p:cNvSpPr/>
            <p:nvPr/>
          </p:nvSpPr>
          <p:spPr>
            <a:xfrm>
              <a:off x="6581" y="4487"/>
              <a:ext cx="6370" cy="4120"/>
            </a:xfrm>
            <a:prstGeom prst="roundRect">
              <a:avLst>
                <a:gd name="adj" fmla="val 5970"/>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3" name="图片 2" descr="QQ截图20161031064148"/>
            <p:cNvPicPr>
              <a:picLocks noChangeAspect="1"/>
            </p:cNvPicPr>
            <p:nvPr/>
          </p:nvPicPr>
          <p:blipFill>
            <a:blip r:embed="rId2"/>
            <a:stretch>
              <a:fillRect/>
            </a:stretch>
          </p:blipFill>
          <p:spPr>
            <a:xfrm>
              <a:off x="6776" y="4675"/>
              <a:ext cx="5981" cy="3743"/>
            </a:xfrm>
            <a:prstGeom prst="rect">
              <a:avLst/>
            </a:prstGeom>
            <a:noFill/>
          </p:spPr>
        </p:pic>
      </p:grpSp>
      <p:cxnSp>
        <p:nvCxnSpPr>
          <p:cNvPr id="9" name="直接箭头连接符 8"/>
          <p:cNvCxnSpPr/>
          <p:nvPr/>
        </p:nvCxnSpPr>
        <p:spPr>
          <a:xfrm>
            <a:off x="2200275" y="2771775"/>
            <a:ext cx="1939925" cy="588645"/>
          </a:xfrm>
          <a:prstGeom prst="straightConnector1">
            <a:avLst/>
          </a:prstGeom>
          <a:solidFill>
            <a:schemeClr val="accent1"/>
          </a:solidFill>
          <a:ln w="50800" cap="flat" cmpd="sng" algn="ctr">
            <a:solidFill>
              <a:srgbClr val="FF0000"/>
            </a:solidFill>
            <a:prstDash val="solid"/>
            <a:round/>
            <a:headEnd type="none" w="med" len="med"/>
            <a:tailEnd type="triangle" w="med" len="med"/>
          </a:ln>
        </p:spPr>
      </p:cxnSp>
      <p:sp>
        <p:nvSpPr>
          <p:cNvPr id="13" name="椭圆形标注 12"/>
          <p:cNvSpPr/>
          <p:nvPr/>
        </p:nvSpPr>
        <p:spPr>
          <a:xfrm>
            <a:off x="8233410" y="1941830"/>
            <a:ext cx="2846705" cy="1591945"/>
          </a:xfrm>
          <a:prstGeom prst="wedgeEllipseCallout">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14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rPr>
              <a:t>        </a:t>
            </a:r>
            <a:r>
              <a:rPr kumimoji="0" lang="zh-CN" altLang="zh-CN" sz="14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rPr>
              <a:t>每段时间下载一次数据，方便统计管理。数据整理工作可交给文员，管理者只需要查看就能掌握业务情况。</a:t>
            </a:r>
            <a:endParaRPr kumimoji="0" lang="zh-CN" altLang="zh-CN" sz="1400" b="0" i="1" u="none" strike="noStrike" cap="none" normalizeH="0" baseline="0" smtClean="0">
              <a:ln>
                <a:noFill/>
              </a:ln>
              <a:solidFill>
                <a:schemeClr val="accent1">
                  <a:lumMod val="75000"/>
                </a:schemeClr>
              </a:solidFill>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6" name="矩形 5"/>
          <p:cNvSpPr/>
          <p:nvPr/>
        </p:nvSpPr>
        <p:spPr>
          <a:xfrm>
            <a:off x="0" y="441325"/>
            <a:ext cx="743775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客户案例：怎么轻松处理业务数据，学员资料</a:t>
            </a:r>
            <a:r>
              <a:rPr lang="zh-CN" altLang="en-US" b="1" dirty="0">
                <a:solidFill>
                  <a:srgbClr val="52C018"/>
                </a:solidFill>
                <a:latin typeface="微软雅黑" panose="020B0503020204020204" pitchFamily="34" charset="-122"/>
                <a:ea typeface="微软雅黑" panose="020B0503020204020204" pitchFamily="34" charset="-122"/>
              </a:rPr>
              <a:t> </a:t>
            </a:r>
            <a:endParaRPr lang="zh-CN" altLang="en-US" b="1" u="sng" dirty="0">
              <a:solidFill>
                <a:srgbClr val="52C018"/>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63905" y="1176655"/>
            <a:ext cx="10180320" cy="659130"/>
          </a:xfrm>
          <a:prstGeom prst="rect">
            <a:avLst/>
          </a:prstGeom>
          <a:noFill/>
        </p:spPr>
        <p:txBody>
          <a:bodyPr wrap="square" rtlCol="0">
            <a:spAutoFit/>
          </a:bodyPr>
          <a:p>
            <a:r>
              <a:rPr lang="en-US" altLang="zh-CN" b="1">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带大家看一下这家机构是怎么使用考得过后台管理平台来管理公司的业务的。一个文员就可以帮公司把业务部的数据统计好。</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descr="QQ截图20161031104540"/>
          <p:cNvPicPr>
            <a:picLocks noChangeAspect="1"/>
          </p:cNvPicPr>
          <p:nvPr/>
        </p:nvPicPr>
        <p:blipFill>
          <a:blip r:embed="rId1"/>
          <a:stretch>
            <a:fillRect/>
          </a:stretch>
        </p:blipFill>
        <p:spPr>
          <a:xfrm>
            <a:off x="1027430" y="2860040"/>
            <a:ext cx="5092065" cy="3199765"/>
          </a:xfrm>
          <a:prstGeom prst="rect">
            <a:avLst/>
          </a:prstGeom>
        </p:spPr>
      </p:pic>
      <p:sp>
        <p:nvSpPr>
          <p:cNvPr id="4" name="椭圆形标注 3"/>
          <p:cNvSpPr/>
          <p:nvPr/>
        </p:nvSpPr>
        <p:spPr>
          <a:xfrm>
            <a:off x="7513955" y="2124710"/>
            <a:ext cx="3884930" cy="1963420"/>
          </a:xfrm>
          <a:prstGeom prst="wedgeEllipse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i="1">
                <a:latin typeface="微软雅黑" panose="020B0503020204020204" pitchFamily="34" charset="-122"/>
                <a:ea typeface="微软雅黑" panose="020B0503020204020204" pitchFamily="34" charset="-122"/>
              </a:rPr>
              <a:t>       </a:t>
            </a:r>
            <a:r>
              <a:rPr lang="zh-CN" altLang="en-US" i="1">
                <a:latin typeface="微软雅黑" panose="020B0503020204020204" pitchFamily="34" charset="-122"/>
                <a:ea typeface="微软雅黑" panose="020B0503020204020204" pitchFamily="34" charset="-122"/>
              </a:rPr>
              <a:t>我们机构按月份来统计数据。一次下载一个月的数据。文员整理好，再给业务主管查看。</a:t>
            </a:r>
            <a:endParaRPr lang="zh-CN" altLang="en-US" i="1">
              <a:latin typeface="微软雅黑" panose="020B0503020204020204" pitchFamily="34" charset="-122"/>
              <a:ea typeface="微软雅黑" panose="020B0503020204020204" pitchFamily="34" charset="-122"/>
            </a:endParaRPr>
          </a:p>
        </p:txBody>
      </p:sp>
      <p:sp>
        <p:nvSpPr>
          <p:cNvPr id="6" name="KSO_Shape"/>
          <p:cNvSpPr/>
          <p:nvPr/>
        </p:nvSpPr>
        <p:spPr bwMode="auto">
          <a:xfrm>
            <a:off x="7127875" y="4254818"/>
            <a:ext cx="1527175" cy="1905000"/>
          </a:xfrm>
          <a:custGeom>
            <a:avLst/>
            <a:gdLst>
              <a:gd name="T0" fmla="*/ 514718 w 1827213"/>
              <a:gd name="T1" fmla="*/ 1478193 h 2278063"/>
              <a:gd name="T2" fmla="*/ 586089 w 1827213"/>
              <a:gd name="T3" fmla="*/ 1702087 h 2278063"/>
              <a:gd name="T4" fmla="*/ 651357 w 1827213"/>
              <a:gd name="T5" fmla="*/ 1785483 h 2278063"/>
              <a:gd name="T6" fmla="*/ 656399 w 1827213"/>
              <a:gd name="T7" fmla="*/ 1379658 h 2278063"/>
              <a:gd name="T8" fmla="*/ 633847 w 1827213"/>
              <a:gd name="T9" fmla="*/ 1256954 h 2278063"/>
              <a:gd name="T10" fmla="*/ 688768 w 1827213"/>
              <a:gd name="T11" fmla="*/ 1207023 h 2278063"/>
              <a:gd name="T12" fmla="*/ 886960 w 1827213"/>
              <a:gd name="T13" fmla="*/ 1239691 h 2278063"/>
              <a:gd name="T14" fmla="*/ 882450 w 1827213"/>
              <a:gd name="T15" fmla="*/ 1367972 h 2278063"/>
              <a:gd name="T16" fmla="*/ 858572 w 1827213"/>
              <a:gd name="T17" fmla="*/ 1798498 h 2278063"/>
              <a:gd name="T18" fmla="*/ 927555 w 1827213"/>
              <a:gd name="T19" fmla="*/ 1725194 h 2278063"/>
              <a:gd name="T20" fmla="*/ 996272 w 1827213"/>
              <a:gd name="T21" fmla="*/ 1552825 h 2278063"/>
              <a:gd name="T22" fmla="*/ 1043764 w 1827213"/>
              <a:gd name="T23" fmla="*/ 1169840 h 2278063"/>
              <a:gd name="T24" fmla="*/ 1334023 w 1827213"/>
              <a:gd name="T25" fmla="*/ 1122564 h 2278063"/>
              <a:gd name="T26" fmla="*/ 1468540 w 1827213"/>
              <a:gd name="T27" fmla="*/ 1208351 h 2278063"/>
              <a:gd name="T28" fmla="*/ 1526910 w 1827213"/>
              <a:gd name="T29" fmla="*/ 1358942 h 2278063"/>
              <a:gd name="T30" fmla="*/ 1495602 w 1827213"/>
              <a:gd name="T31" fmla="*/ 1765298 h 2278063"/>
              <a:gd name="T32" fmla="*/ 1386822 w 1827213"/>
              <a:gd name="T33" fmla="*/ 1826650 h 2278063"/>
              <a:gd name="T34" fmla="*/ 1112747 w 1827213"/>
              <a:gd name="T35" fmla="*/ 1885612 h 2278063"/>
              <a:gd name="T36" fmla="*/ 666746 w 1827213"/>
              <a:gd name="T37" fmla="*/ 1903141 h 2278063"/>
              <a:gd name="T38" fmla="*/ 246216 w 1827213"/>
              <a:gd name="T39" fmla="*/ 1855334 h 2278063"/>
              <a:gd name="T40" fmla="*/ 76412 w 1827213"/>
              <a:gd name="T41" fmla="*/ 1795842 h 2278063"/>
              <a:gd name="T42" fmla="*/ 4511 w 1827213"/>
              <a:gd name="T43" fmla="*/ 1724397 h 2278063"/>
              <a:gd name="T44" fmla="*/ 20164 w 1827213"/>
              <a:gd name="T45" fmla="*/ 1272093 h 2278063"/>
              <a:gd name="T46" fmla="*/ 123638 w 1827213"/>
              <a:gd name="T47" fmla="*/ 1152045 h 2278063"/>
              <a:gd name="T48" fmla="*/ 321035 w 1827213"/>
              <a:gd name="T49" fmla="*/ 1109285 h 2278063"/>
              <a:gd name="T50" fmla="*/ 489230 w 1827213"/>
              <a:gd name="T51" fmla="*/ 331401 h 2278063"/>
              <a:gd name="T52" fmla="*/ 406631 w 1827213"/>
              <a:gd name="T53" fmla="*/ 492717 h 2278063"/>
              <a:gd name="T54" fmla="*/ 415129 w 1827213"/>
              <a:gd name="T55" fmla="*/ 657222 h 2278063"/>
              <a:gd name="T56" fmla="*/ 469045 w 1827213"/>
              <a:gd name="T57" fmla="*/ 789304 h 2278063"/>
              <a:gd name="T58" fmla="*/ 552175 w 1827213"/>
              <a:gd name="T59" fmla="*/ 897202 h 2278063"/>
              <a:gd name="T60" fmla="*/ 648320 w 1827213"/>
              <a:gd name="T61" fmla="*/ 973209 h 2278063"/>
              <a:gd name="T62" fmla="*/ 743403 w 1827213"/>
              <a:gd name="T63" fmla="*/ 1008023 h 2278063"/>
              <a:gd name="T64" fmla="*/ 833704 w 1827213"/>
              <a:gd name="T65" fmla="*/ 994735 h 2278063"/>
              <a:gd name="T66" fmla="*/ 931442 w 1827213"/>
              <a:gd name="T67" fmla="*/ 936800 h 2278063"/>
              <a:gd name="T68" fmla="*/ 1022541 w 1827213"/>
              <a:gd name="T69" fmla="*/ 842722 h 2278063"/>
              <a:gd name="T70" fmla="*/ 1091595 w 1827213"/>
              <a:gd name="T71" fmla="*/ 720472 h 2278063"/>
              <a:gd name="T72" fmla="*/ 1123732 w 1827213"/>
              <a:gd name="T73" fmla="*/ 579089 h 2278063"/>
              <a:gd name="T74" fmla="*/ 971281 w 1827213"/>
              <a:gd name="T75" fmla="*/ 515307 h 2278063"/>
              <a:gd name="T76" fmla="*/ 728264 w 1827213"/>
              <a:gd name="T77" fmla="*/ 457371 h 2278063"/>
              <a:gd name="T78" fmla="*/ 608481 w 1827213"/>
              <a:gd name="T79" fmla="*/ 387211 h 2278063"/>
              <a:gd name="T80" fmla="*/ 538365 w 1827213"/>
              <a:gd name="T81" fmla="*/ 319177 h 2278063"/>
              <a:gd name="T82" fmla="*/ 845655 w 1827213"/>
              <a:gd name="T83" fmla="*/ 8505 h 2278063"/>
              <a:gd name="T84" fmla="*/ 984295 w 1827213"/>
              <a:gd name="T85" fmla="*/ 67237 h 2278063"/>
              <a:gd name="T86" fmla="*/ 1099297 w 1827213"/>
              <a:gd name="T87" fmla="*/ 172743 h 2278063"/>
              <a:gd name="T88" fmla="*/ 1181631 w 1827213"/>
              <a:gd name="T89" fmla="*/ 315456 h 2278063"/>
              <a:gd name="T90" fmla="*/ 1223594 w 1827213"/>
              <a:gd name="T91" fmla="*/ 485276 h 2278063"/>
              <a:gd name="T92" fmla="*/ 1214830 w 1827213"/>
              <a:gd name="T93" fmla="*/ 671307 h 2278063"/>
              <a:gd name="T94" fmla="*/ 1150025 w 1827213"/>
              <a:gd name="T95" fmla="*/ 837672 h 2278063"/>
              <a:gd name="T96" fmla="*/ 1046178 w 1827213"/>
              <a:gd name="T97" fmla="*/ 971614 h 2278063"/>
              <a:gd name="T98" fmla="*/ 922678 w 1827213"/>
              <a:gd name="T99" fmla="*/ 1064896 h 2278063"/>
              <a:gd name="T100" fmla="*/ 798911 w 1827213"/>
              <a:gd name="T101" fmla="*/ 1109809 h 2278063"/>
              <a:gd name="T102" fmla="*/ 682050 w 1827213"/>
              <a:gd name="T103" fmla="*/ 1098913 h 2278063"/>
              <a:gd name="T104" fmla="*/ 555628 w 1827213"/>
              <a:gd name="T105" fmla="*/ 1034600 h 2278063"/>
              <a:gd name="T106" fmla="*/ 437705 w 1827213"/>
              <a:gd name="T107" fmla="*/ 924309 h 2278063"/>
              <a:gd name="T108" fmla="*/ 346607 w 1827213"/>
              <a:gd name="T109" fmla="*/ 777079 h 2278063"/>
              <a:gd name="T110" fmla="*/ 301721 w 1827213"/>
              <a:gd name="T111" fmla="*/ 600349 h 2278063"/>
              <a:gd name="T112" fmla="*/ 314470 w 1827213"/>
              <a:gd name="T113" fmla="*/ 417507 h 2278063"/>
              <a:gd name="T114" fmla="*/ 373166 w 1827213"/>
              <a:gd name="T115" fmla="*/ 256723 h 2278063"/>
              <a:gd name="T116" fmla="*/ 468780 w 1827213"/>
              <a:gd name="T117" fmla="*/ 127299 h 2278063"/>
              <a:gd name="T118" fmla="*/ 593874 w 1827213"/>
              <a:gd name="T119" fmla="*/ 38801 h 2278063"/>
              <a:gd name="T120" fmla="*/ 739950 w 1827213"/>
              <a:gd name="T121" fmla="*/ 797 h 22780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27213" h="2278063">
                <a:moveTo>
                  <a:pt x="575845" y="1312863"/>
                </a:moveTo>
                <a:lnTo>
                  <a:pt x="576797" y="1356693"/>
                </a:lnTo>
                <a:lnTo>
                  <a:pt x="578385" y="1398934"/>
                </a:lnTo>
                <a:lnTo>
                  <a:pt x="580289" y="1440540"/>
                </a:lnTo>
                <a:lnTo>
                  <a:pt x="582829" y="1481511"/>
                </a:lnTo>
                <a:lnTo>
                  <a:pt x="585368" y="1520894"/>
                </a:lnTo>
                <a:lnTo>
                  <a:pt x="588543" y="1559007"/>
                </a:lnTo>
                <a:lnTo>
                  <a:pt x="592035" y="1596801"/>
                </a:lnTo>
                <a:lnTo>
                  <a:pt x="595844" y="1633008"/>
                </a:lnTo>
                <a:lnTo>
                  <a:pt x="600288" y="1668580"/>
                </a:lnTo>
                <a:lnTo>
                  <a:pt x="605050" y="1702246"/>
                </a:lnTo>
                <a:lnTo>
                  <a:pt x="610129" y="1735595"/>
                </a:lnTo>
                <a:lnTo>
                  <a:pt x="615843" y="1767673"/>
                </a:lnTo>
                <a:lnTo>
                  <a:pt x="621875" y="1798480"/>
                </a:lnTo>
                <a:lnTo>
                  <a:pt x="628224" y="1828653"/>
                </a:lnTo>
                <a:lnTo>
                  <a:pt x="635207" y="1856920"/>
                </a:lnTo>
                <a:lnTo>
                  <a:pt x="642509" y="1884551"/>
                </a:lnTo>
                <a:lnTo>
                  <a:pt x="650445" y="1910912"/>
                </a:lnTo>
                <a:lnTo>
                  <a:pt x="658698" y="1936321"/>
                </a:lnTo>
                <a:lnTo>
                  <a:pt x="667269" y="1960459"/>
                </a:lnTo>
                <a:lnTo>
                  <a:pt x="676475" y="1983326"/>
                </a:lnTo>
                <a:lnTo>
                  <a:pt x="681237" y="1994442"/>
                </a:lnTo>
                <a:lnTo>
                  <a:pt x="685999" y="2004923"/>
                </a:lnTo>
                <a:lnTo>
                  <a:pt x="691078" y="2015404"/>
                </a:lnTo>
                <a:lnTo>
                  <a:pt x="696157" y="2025885"/>
                </a:lnTo>
                <a:lnTo>
                  <a:pt x="701236" y="2035413"/>
                </a:lnTo>
                <a:lnTo>
                  <a:pt x="706632" y="2044941"/>
                </a:lnTo>
                <a:lnTo>
                  <a:pt x="711712" y="2054152"/>
                </a:lnTo>
                <a:lnTo>
                  <a:pt x="717743" y="2063045"/>
                </a:lnTo>
                <a:lnTo>
                  <a:pt x="723140" y="2071620"/>
                </a:lnTo>
                <a:lnTo>
                  <a:pt x="728854" y="2080196"/>
                </a:lnTo>
                <a:lnTo>
                  <a:pt x="734885" y="2088136"/>
                </a:lnTo>
                <a:lnTo>
                  <a:pt x="740599" y="2095758"/>
                </a:lnTo>
                <a:lnTo>
                  <a:pt x="746630" y="2103063"/>
                </a:lnTo>
                <a:lnTo>
                  <a:pt x="752979" y="2110050"/>
                </a:lnTo>
                <a:lnTo>
                  <a:pt x="759646" y="2116720"/>
                </a:lnTo>
                <a:lnTo>
                  <a:pt x="765995" y="2123390"/>
                </a:lnTo>
                <a:lnTo>
                  <a:pt x="772661" y="2129742"/>
                </a:lnTo>
                <a:lnTo>
                  <a:pt x="779327" y="2135141"/>
                </a:lnTo>
                <a:lnTo>
                  <a:pt x="785994" y="2140858"/>
                </a:lnTo>
                <a:lnTo>
                  <a:pt x="792977" y="2145940"/>
                </a:lnTo>
                <a:lnTo>
                  <a:pt x="799961" y="2150704"/>
                </a:lnTo>
                <a:lnTo>
                  <a:pt x="807262" y="2155468"/>
                </a:lnTo>
                <a:lnTo>
                  <a:pt x="814564" y="2159597"/>
                </a:lnTo>
                <a:lnTo>
                  <a:pt x="821865" y="2163408"/>
                </a:lnTo>
                <a:lnTo>
                  <a:pt x="821865" y="1665086"/>
                </a:lnTo>
                <a:lnTo>
                  <a:pt x="815199" y="1664134"/>
                </a:lnTo>
                <a:lnTo>
                  <a:pt x="808850" y="1662228"/>
                </a:lnTo>
                <a:lnTo>
                  <a:pt x="802501" y="1659687"/>
                </a:lnTo>
                <a:lnTo>
                  <a:pt x="796469" y="1657146"/>
                </a:lnTo>
                <a:lnTo>
                  <a:pt x="790755" y="1653970"/>
                </a:lnTo>
                <a:lnTo>
                  <a:pt x="785359" y="1649841"/>
                </a:lnTo>
                <a:lnTo>
                  <a:pt x="780280" y="1645713"/>
                </a:lnTo>
                <a:lnTo>
                  <a:pt x="775835" y="1641266"/>
                </a:lnTo>
                <a:lnTo>
                  <a:pt x="771391" y="1635867"/>
                </a:lnTo>
                <a:lnTo>
                  <a:pt x="767899" y="1630785"/>
                </a:lnTo>
                <a:lnTo>
                  <a:pt x="764725" y="1625068"/>
                </a:lnTo>
                <a:lnTo>
                  <a:pt x="762185" y="1619034"/>
                </a:lnTo>
                <a:lnTo>
                  <a:pt x="759963" y="1612682"/>
                </a:lnTo>
                <a:lnTo>
                  <a:pt x="758059" y="1606012"/>
                </a:lnTo>
                <a:lnTo>
                  <a:pt x="757424" y="1599342"/>
                </a:lnTo>
                <a:lnTo>
                  <a:pt x="757106" y="1592355"/>
                </a:lnTo>
                <a:lnTo>
                  <a:pt x="757106" y="1518353"/>
                </a:lnTo>
                <a:lnTo>
                  <a:pt x="757424" y="1510731"/>
                </a:lnTo>
                <a:lnTo>
                  <a:pt x="758376" y="1503108"/>
                </a:lnTo>
                <a:lnTo>
                  <a:pt x="760281" y="1496121"/>
                </a:lnTo>
                <a:lnTo>
                  <a:pt x="762820" y="1489134"/>
                </a:lnTo>
                <a:lnTo>
                  <a:pt x="765995" y="1482464"/>
                </a:lnTo>
                <a:lnTo>
                  <a:pt x="769804" y="1476429"/>
                </a:lnTo>
                <a:lnTo>
                  <a:pt x="774248" y="1470395"/>
                </a:lnTo>
                <a:lnTo>
                  <a:pt x="778692" y="1465313"/>
                </a:lnTo>
                <a:lnTo>
                  <a:pt x="784089" y="1460232"/>
                </a:lnTo>
                <a:lnTo>
                  <a:pt x="789803" y="1455785"/>
                </a:lnTo>
                <a:lnTo>
                  <a:pt x="795834" y="1452291"/>
                </a:lnTo>
                <a:lnTo>
                  <a:pt x="802501" y="1449433"/>
                </a:lnTo>
                <a:lnTo>
                  <a:pt x="809485" y="1446892"/>
                </a:lnTo>
                <a:lnTo>
                  <a:pt x="816786" y="1444987"/>
                </a:lnTo>
                <a:lnTo>
                  <a:pt x="824087" y="1443399"/>
                </a:lnTo>
                <a:lnTo>
                  <a:pt x="831706" y="1443081"/>
                </a:lnTo>
                <a:lnTo>
                  <a:pt x="995190" y="1443081"/>
                </a:lnTo>
                <a:lnTo>
                  <a:pt x="1002809" y="1443399"/>
                </a:lnTo>
                <a:lnTo>
                  <a:pt x="1010745" y="1444987"/>
                </a:lnTo>
                <a:lnTo>
                  <a:pt x="1017728" y="1446892"/>
                </a:lnTo>
                <a:lnTo>
                  <a:pt x="1024395" y="1449433"/>
                </a:lnTo>
                <a:lnTo>
                  <a:pt x="1031061" y="1452291"/>
                </a:lnTo>
                <a:lnTo>
                  <a:pt x="1037093" y="1455785"/>
                </a:lnTo>
                <a:lnTo>
                  <a:pt x="1043124" y="1460232"/>
                </a:lnTo>
                <a:lnTo>
                  <a:pt x="1048521" y="1465313"/>
                </a:lnTo>
                <a:lnTo>
                  <a:pt x="1053282" y="1470395"/>
                </a:lnTo>
                <a:lnTo>
                  <a:pt x="1057727" y="1476429"/>
                </a:lnTo>
                <a:lnTo>
                  <a:pt x="1061218" y="1482464"/>
                </a:lnTo>
                <a:lnTo>
                  <a:pt x="1064393" y="1489134"/>
                </a:lnTo>
                <a:lnTo>
                  <a:pt x="1066932" y="1496121"/>
                </a:lnTo>
                <a:lnTo>
                  <a:pt x="1068837" y="1503108"/>
                </a:lnTo>
                <a:lnTo>
                  <a:pt x="1070107" y="1510731"/>
                </a:lnTo>
                <a:lnTo>
                  <a:pt x="1070424" y="1518353"/>
                </a:lnTo>
                <a:lnTo>
                  <a:pt x="1070424" y="1592355"/>
                </a:lnTo>
                <a:lnTo>
                  <a:pt x="1070107" y="1599342"/>
                </a:lnTo>
                <a:lnTo>
                  <a:pt x="1068837" y="1606012"/>
                </a:lnTo>
                <a:lnTo>
                  <a:pt x="1067567" y="1612682"/>
                </a:lnTo>
                <a:lnTo>
                  <a:pt x="1065345" y="1619034"/>
                </a:lnTo>
                <a:lnTo>
                  <a:pt x="1062806" y="1625068"/>
                </a:lnTo>
                <a:lnTo>
                  <a:pt x="1059314" y="1630785"/>
                </a:lnTo>
                <a:lnTo>
                  <a:pt x="1055822" y="1635867"/>
                </a:lnTo>
                <a:lnTo>
                  <a:pt x="1051378" y="1641266"/>
                </a:lnTo>
                <a:lnTo>
                  <a:pt x="1046933" y="1645713"/>
                </a:lnTo>
                <a:lnTo>
                  <a:pt x="1041854" y="1649841"/>
                </a:lnTo>
                <a:lnTo>
                  <a:pt x="1036458" y="1653970"/>
                </a:lnTo>
                <a:lnTo>
                  <a:pt x="1031061" y="1657146"/>
                </a:lnTo>
                <a:lnTo>
                  <a:pt x="1024712" y="1659687"/>
                </a:lnTo>
                <a:lnTo>
                  <a:pt x="1018681" y="1662228"/>
                </a:lnTo>
                <a:lnTo>
                  <a:pt x="1012014" y="1664134"/>
                </a:lnTo>
                <a:lnTo>
                  <a:pt x="1005348" y="1665086"/>
                </a:lnTo>
                <a:lnTo>
                  <a:pt x="1005348" y="2163408"/>
                </a:lnTo>
                <a:lnTo>
                  <a:pt x="1012649" y="2159597"/>
                </a:lnTo>
                <a:lnTo>
                  <a:pt x="1019951" y="2155468"/>
                </a:lnTo>
                <a:lnTo>
                  <a:pt x="1027252" y="2150704"/>
                </a:lnTo>
                <a:lnTo>
                  <a:pt x="1034236" y="2145940"/>
                </a:lnTo>
                <a:lnTo>
                  <a:pt x="1041219" y="2140858"/>
                </a:lnTo>
                <a:lnTo>
                  <a:pt x="1048203" y="2135141"/>
                </a:lnTo>
                <a:lnTo>
                  <a:pt x="1054552" y="2129742"/>
                </a:lnTo>
                <a:lnTo>
                  <a:pt x="1061218" y="2123390"/>
                </a:lnTo>
                <a:lnTo>
                  <a:pt x="1067885" y="2116720"/>
                </a:lnTo>
                <a:lnTo>
                  <a:pt x="1073916" y="2110050"/>
                </a:lnTo>
                <a:lnTo>
                  <a:pt x="1080265" y="2103063"/>
                </a:lnTo>
                <a:lnTo>
                  <a:pt x="1086297" y="2095758"/>
                </a:lnTo>
                <a:lnTo>
                  <a:pt x="1092646" y="2088136"/>
                </a:lnTo>
                <a:lnTo>
                  <a:pt x="1098360" y="2080196"/>
                </a:lnTo>
                <a:lnTo>
                  <a:pt x="1104391" y="2071620"/>
                </a:lnTo>
                <a:lnTo>
                  <a:pt x="1109788" y="2063045"/>
                </a:lnTo>
                <a:lnTo>
                  <a:pt x="1115184" y="2054152"/>
                </a:lnTo>
                <a:lnTo>
                  <a:pt x="1120581" y="2044941"/>
                </a:lnTo>
                <a:lnTo>
                  <a:pt x="1125977" y="2035413"/>
                </a:lnTo>
                <a:lnTo>
                  <a:pt x="1131374" y="2025885"/>
                </a:lnTo>
                <a:lnTo>
                  <a:pt x="1136453" y="2015404"/>
                </a:lnTo>
                <a:lnTo>
                  <a:pt x="1140897" y="2004923"/>
                </a:lnTo>
                <a:lnTo>
                  <a:pt x="1146294" y="1994442"/>
                </a:lnTo>
                <a:lnTo>
                  <a:pt x="1150738" y="1983326"/>
                </a:lnTo>
                <a:lnTo>
                  <a:pt x="1159944" y="1960459"/>
                </a:lnTo>
                <a:lnTo>
                  <a:pt x="1168832" y="1936321"/>
                </a:lnTo>
                <a:lnTo>
                  <a:pt x="1176768" y="1910912"/>
                </a:lnTo>
                <a:lnTo>
                  <a:pt x="1184387" y="1884551"/>
                </a:lnTo>
                <a:lnTo>
                  <a:pt x="1192006" y="1856920"/>
                </a:lnTo>
                <a:lnTo>
                  <a:pt x="1198990" y="1828653"/>
                </a:lnTo>
                <a:lnTo>
                  <a:pt x="1205338" y="1798480"/>
                </a:lnTo>
                <a:lnTo>
                  <a:pt x="1211370" y="1767673"/>
                </a:lnTo>
                <a:lnTo>
                  <a:pt x="1216766" y="1735595"/>
                </a:lnTo>
                <a:lnTo>
                  <a:pt x="1222163" y="1702246"/>
                </a:lnTo>
                <a:lnTo>
                  <a:pt x="1226925" y="1668580"/>
                </a:lnTo>
                <a:lnTo>
                  <a:pt x="1231369" y="1633008"/>
                </a:lnTo>
                <a:lnTo>
                  <a:pt x="1235496" y="1596801"/>
                </a:lnTo>
                <a:lnTo>
                  <a:pt x="1238670" y="1559007"/>
                </a:lnTo>
                <a:lnTo>
                  <a:pt x="1241845" y="1520894"/>
                </a:lnTo>
                <a:lnTo>
                  <a:pt x="1244702" y="1481511"/>
                </a:lnTo>
                <a:lnTo>
                  <a:pt x="1246606" y="1440540"/>
                </a:lnTo>
                <a:lnTo>
                  <a:pt x="1248828" y="1398934"/>
                </a:lnTo>
                <a:lnTo>
                  <a:pt x="1250416" y="1356693"/>
                </a:lnTo>
                <a:lnTo>
                  <a:pt x="1251368" y="1312863"/>
                </a:lnTo>
                <a:lnTo>
                  <a:pt x="1306921" y="1316357"/>
                </a:lnTo>
                <a:lnTo>
                  <a:pt x="1358029" y="1319850"/>
                </a:lnTo>
                <a:lnTo>
                  <a:pt x="1403424" y="1323344"/>
                </a:lnTo>
                <a:lnTo>
                  <a:pt x="1442787" y="1326520"/>
                </a:lnTo>
                <a:lnTo>
                  <a:pt x="1498975" y="1331284"/>
                </a:lnTo>
                <a:lnTo>
                  <a:pt x="1519291" y="1333190"/>
                </a:lnTo>
                <a:lnTo>
                  <a:pt x="1534846" y="1333507"/>
                </a:lnTo>
                <a:lnTo>
                  <a:pt x="1550719" y="1334460"/>
                </a:lnTo>
                <a:lnTo>
                  <a:pt x="1566273" y="1336683"/>
                </a:lnTo>
                <a:lnTo>
                  <a:pt x="1581193" y="1339224"/>
                </a:lnTo>
                <a:lnTo>
                  <a:pt x="1596113" y="1342400"/>
                </a:lnTo>
                <a:lnTo>
                  <a:pt x="1610716" y="1346847"/>
                </a:lnTo>
                <a:lnTo>
                  <a:pt x="1625318" y="1351611"/>
                </a:lnTo>
                <a:lnTo>
                  <a:pt x="1639286" y="1357010"/>
                </a:lnTo>
                <a:lnTo>
                  <a:pt x="1652618" y="1363362"/>
                </a:lnTo>
                <a:lnTo>
                  <a:pt x="1666268" y="1370350"/>
                </a:lnTo>
                <a:lnTo>
                  <a:pt x="1678966" y="1377654"/>
                </a:lnTo>
                <a:lnTo>
                  <a:pt x="1691664" y="1385594"/>
                </a:lnTo>
                <a:lnTo>
                  <a:pt x="1703727" y="1394170"/>
                </a:lnTo>
                <a:lnTo>
                  <a:pt x="1715472" y="1403380"/>
                </a:lnTo>
                <a:lnTo>
                  <a:pt x="1726266" y="1412908"/>
                </a:lnTo>
                <a:lnTo>
                  <a:pt x="1737376" y="1423072"/>
                </a:lnTo>
                <a:lnTo>
                  <a:pt x="1747534" y="1434188"/>
                </a:lnTo>
                <a:lnTo>
                  <a:pt x="1757058" y="1444987"/>
                </a:lnTo>
                <a:lnTo>
                  <a:pt x="1765946" y="1456738"/>
                </a:lnTo>
                <a:lnTo>
                  <a:pt x="1774835" y="1468807"/>
                </a:lnTo>
                <a:lnTo>
                  <a:pt x="1782771" y="1481511"/>
                </a:lnTo>
                <a:lnTo>
                  <a:pt x="1790072" y="1494215"/>
                </a:lnTo>
                <a:lnTo>
                  <a:pt x="1797056" y="1507555"/>
                </a:lnTo>
                <a:lnTo>
                  <a:pt x="1803087" y="1521212"/>
                </a:lnTo>
                <a:lnTo>
                  <a:pt x="1808801" y="1535186"/>
                </a:lnTo>
                <a:lnTo>
                  <a:pt x="1813245" y="1549478"/>
                </a:lnTo>
                <a:lnTo>
                  <a:pt x="1817690" y="1564088"/>
                </a:lnTo>
                <a:lnTo>
                  <a:pt x="1821182" y="1579016"/>
                </a:lnTo>
                <a:lnTo>
                  <a:pt x="1824039" y="1593943"/>
                </a:lnTo>
                <a:lnTo>
                  <a:pt x="1825626" y="1609506"/>
                </a:lnTo>
                <a:lnTo>
                  <a:pt x="1826896" y="1625068"/>
                </a:lnTo>
                <a:lnTo>
                  <a:pt x="1827213" y="1641266"/>
                </a:lnTo>
                <a:lnTo>
                  <a:pt x="1827213" y="2031602"/>
                </a:lnTo>
                <a:lnTo>
                  <a:pt x="1826896" y="2039225"/>
                </a:lnTo>
                <a:lnTo>
                  <a:pt x="1826261" y="2047165"/>
                </a:lnTo>
                <a:lnTo>
                  <a:pt x="1824356" y="2054787"/>
                </a:lnTo>
                <a:lnTo>
                  <a:pt x="1822134" y="2062092"/>
                </a:lnTo>
                <a:lnTo>
                  <a:pt x="1819277" y="2069397"/>
                </a:lnTo>
                <a:lnTo>
                  <a:pt x="1815468" y="2076702"/>
                </a:lnTo>
                <a:lnTo>
                  <a:pt x="1811658" y="2084007"/>
                </a:lnTo>
                <a:lnTo>
                  <a:pt x="1806897" y="2090994"/>
                </a:lnTo>
                <a:lnTo>
                  <a:pt x="1801817" y="2097664"/>
                </a:lnTo>
                <a:lnTo>
                  <a:pt x="1795469" y="2104334"/>
                </a:lnTo>
                <a:lnTo>
                  <a:pt x="1789437" y="2111003"/>
                </a:lnTo>
                <a:lnTo>
                  <a:pt x="1782453" y="2117355"/>
                </a:lnTo>
                <a:lnTo>
                  <a:pt x="1774835" y="2123707"/>
                </a:lnTo>
                <a:lnTo>
                  <a:pt x="1766899" y="2129742"/>
                </a:lnTo>
                <a:lnTo>
                  <a:pt x="1758010" y="2135776"/>
                </a:lnTo>
                <a:lnTo>
                  <a:pt x="1748804" y="2141811"/>
                </a:lnTo>
                <a:lnTo>
                  <a:pt x="1739281" y="2147528"/>
                </a:lnTo>
                <a:lnTo>
                  <a:pt x="1729123" y="2152927"/>
                </a:lnTo>
                <a:lnTo>
                  <a:pt x="1718647" y="2158644"/>
                </a:lnTo>
                <a:lnTo>
                  <a:pt x="1707854" y="2164043"/>
                </a:lnTo>
                <a:lnTo>
                  <a:pt x="1696426" y="2169442"/>
                </a:lnTo>
                <a:lnTo>
                  <a:pt x="1684363" y="2174524"/>
                </a:lnTo>
                <a:lnTo>
                  <a:pt x="1671982" y="2179288"/>
                </a:lnTo>
                <a:lnTo>
                  <a:pt x="1659285" y="2184370"/>
                </a:lnTo>
                <a:lnTo>
                  <a:pt x="1646269" y="2189134"/>
                </a:lnTo>
                <a:lnTo>
                  <a:pt x="1632619" y="2193580"/>
                </a:lnTo>
                <a:lnTo>
                  <a:pt x="1618334" y="2198027"/>
                </a:lnTo>
                <a:lnTo>
                  <a:pt x="1604367" y="2202473"/>
                </a:lnTo>
                <a:lnTo>
                  <a:pt x="1589129" y="2206602"/>
                </a:lnTo>
                <a:lnTo>
                  <a:pt x="1574209" y="2210413"/>
                </a:lnTo>
                <a:lnTo>
                  <a:pt x="1543100" y="2218671"/>
                </a:lnTo>
                <a:lnTo>
                  <a:pt x="1510720" y="2225976"/>
                </a:lnTo>
                <a:lnTo>
                  <a:pt x="1477071" y="2232646"/>
                </a:lnTo>
                <a:lnTo>
                  <a:pt x="1442152" y="2238998"/>
                </a:lnTo>
                <a:lnTo>
                  <a:pt x="1405964" y="2244715"/>
                </a:lnTo>
                <a:lnTo>
                  <a:pt x="1369140" y="2250432"/>
                </a:lnTo>
                <a:lnTo>
                  <a:pt x="1331364" y="2254878"/>
                </a:lnTo>
                <a:lnTo>
                  <a:pt x="1292636" y="2259324"/>
                </a:lnTo>
                <a:lnTo>
                  <a:pt x="1253590" y="2263453"/>
                </a:lnTo>
                <a:lnTo>
                  <a:pt x="1213592" y="2266629"/>
                </a:lnTo>
                <a:lnTo>
                  <a:pt x="1173277" y="2269488"/>
                </a:lnTo>
                <a:lnTo>
                  <a:pt x="1132326" y="2272029"/>
                </a:lnTo>
                <a:lnTo>
                  <a:pt x="1091058" y="2274252"/>
                </a:lnTo>
                <a:lnTo>
                  <a:pt x="1049473" y="2275840"/>
                </a:lnTo>
                <a:lnTo>
                  <a:pt x="1007570" y="2276793"/>
                </a:lnTo>
                <a:lnTo>
                  <a:pt x="965667" y="2277746"/>
                </a:lnTo>
                <a:lnTo>
                  <a:pt x="923765" y="2278063"/>
                </a:lnTo>
                <a:lnTo>
                  <a:pt x="881862" y="2277746"/>
                </a:lnTo>
                <a:lnTo>
                  <a:pt x="839959" y="2276793"/>
                </a:lnTo>
                <a:lnTo>
                  <a:pt x="797739" y="2275840"/>
                </a:lnTo>
                <a:lnTo>
                  <a:pt x="755836" y="2274252"/>
                </a:lnTo>
                <a:lnTo>
                  <a:pt x="714251" y="2272029"/>
                </a:lnTo>
                <a:lnTo>
                  <a:pt x="672666" y="2269488"/>
                </a:lnTo>
                <a:lnTo>
                  <a:pt x="631715" y="2266629"/>
                </a:lnTo>
                <a:lnTo>
                  <a:pt x="591082" y="2263453"/>
                </a:lnTo>
                <a:lnTo>
                  <a:pt x="551084" y="2259324"/>
                </a:lnTo>
                <a:lnTo>
                  <a:pt x="511721" y="2254878"/>
                </a:lnTo>
                <a:lnTo>
                  <a:pt x="472993" y="2250432"/>
                </a:lnTo>
                <a:lnTo>
                  <a:pt x="435217" y="2244715"/>
                </a:lnTo>
                <a:lnTo>
                  <a:pt x="398393" y="2238998"/>
                </a:lnTo>
                <a:lnTo>
                  <a:pt x="362522" y="2232646"/>
                </a:lnTo>
                <a:lnTo>
                  <a:pt x="327603" y="2225976"/>
                </a:lnTo>
                <a:lnTo>
                  <a:pt x="294589" y="2218671"/>
                </a:lnTo>
                <a:lnTo>
                  <a:pt x="262210" y="2210413"/>
                </a:lnTo>
                <a:lnTo>
                  <a:pt x="231417" y="2202473"/>
                </a:lnTo>
                <a:lnTo>
                  <a:pt x="216497" y="2198027"/>
                </a:lnTo>
                <a:lnTo>
                  <a:pt x="202212" y="2193580"/>
                </a:lnTo>
                <a:lnTo>
                  <a:pt x="188245" y="2189134"/>
                </a:lnTo>
                <a:lnTo>
                  <a:pt x="174595" y="2184370"/>
                </a:lnTo>
                <a:lnTo>
                  <a:pt x="161262" y="2179288"/>
                </a:lnTo>
                <a:lnTo>
                  <a:pt x="148247" y="2174524"/>
                </a:lnTo>
                <a:lnTo>
                  <a:pt x="135866" y="2169442"/>
                </a:lnTo>
                <a:lnTo>
                  <a:pt x="124438" y="2164043"/>
                </a:lnTo>
                <a:lnTo>
                  <a:pt x="112693" y="2158644"/>
                </a:lnTo>
                <a:lnTo>
                  <a:pt x="101900" y="2152927"/>
                </a:lnTo>
                <a:lnTo>
                  <a:pt x="91424" y="2147528"/>
                </a:lnTo>
                <a:lnTo>
                  <a:pt x="81266" y="2141811"/>
                </a:lnTo>
                <a:lnTo>
                  <a:pt x="71743" y="2135776"/>
                </a:lnTo>
                <a:lnTo>
                  <a:pt x="63172" y="2129742"/>
                </a:lnTo>
                <a:lnTo>
                  <a:pt x="54601" y="2123707"/>
                </a:lnTo>
                <a:lnTo>
                  <a:pt x="46664" y="2117355"/>
                </a:lnTo>
                <a:lnTo>
                  <a:pt x="39681" y="2111003"/>
                </a:lnTo>
                <a:lnTo>
                  <a:pt x="33014" y="2104334"/>
                </a:lnTo>
                <a:lnTo>
                  <a:pt x="26665" y="2097664"/>
                </a:lnTo>
                <a:lnTo>
                  <a:pt x="21269" y="2090994"/>
                </a:lnTo>
                <a:lnTo>
                  <a:pt x="16507" y="2084007"/>
                </a:lnTo>
                <a:lnTo>
                  <a:pt x="12063" y="2076702"/>
                </a:lnTo>
                <a:lnTo>
                  <a:pt x="8571" y="2069397"/>
                </a:lnTo>
                <a:lnTo>
                  <a:pt x="5397" y="2062092"/>
                </a:lnTo>
                <a:lnTo>
                  <a:pt x="2857" y="2054787"/>
                </a:lnTo>
                <a:lnTo>
                  <a:pt x="1270" y="2047165"/>
                </a:lnTo>
                <a:lnTo>
                  <a:pt x="317" y="2039225"/>
                </a:lnTo>
                <a:lnTo>
                  <a:pt x="0" y="2031602"/>
                </a:lnTo>
                <a:lnTo>
                  <a:pt x="0" y="1641266"/>
                </a:lnTo>
                <a:lnTo>
                  <a:pt x="317" y="1625068"/>
                </a:lnTo>
                <a:lnTo>
                  <a:pt x="1587" y="1609506"/>
                </a:lnTo>
                <a:lnTo>
                  <a:pt x="3492" y="1593943"/>
                </a:lnTo>
                <a:lnTo>
                  <a:pt x="6349" y="1579016"/>
                </a:lnTo>
                <a:lnTo>
                  <a:pt x="9523" y="1564088"/>
                </a:lnTo>
                <a:lnTo>
                  <a:pt x="13968" y="1549478"/>
                </a:lnTo>
                <a:lnTo>
                  <a:pt x="18729" y="1535186"/>
                </a:lnTo>
                <a:lnTo>
                  <a:pt x="24126" y="1521212"/>
                </a:lnTo>
                <a:lnTo>
                  <a:pt x="30475" y="1507555"/>
                </a:lnTo>
                <a:lnTo>
                  <a:pt x="37141" y="1494215"/>
                </a:lnTo>
                <a:lnTo>
                  <a:pt x="44442" y="1481511"/>
                </a:lnTo>
                <a:lnTo>
                  <a:pt x="52696" y="1468807"/>
                </a:lnTo>
                <a:lnTo>
                  <a:pt x="60949" y="1456738"/>
                </a:lnTo>
                <a:lnTo>
                  <a:pt x="70155" y="1444987"/>
                </a:lnTo>
                <a:lnTo>
                  <a:pt x="79996" y="1434188"/>
                </a:lnTo>
                <a:lnTo>
                  <a:pt x="90154" y="1423072"/>
                </a:lnTo>
                <a:lnTo>
                  <a:pt x="100630" y="1412908"/>
                </a:lnTo>
                <a:lnTo>
                  <a:pt x="112058" y="1403380"/>
                </a:lnTo>
                <a:lnTo>
                  <a:pt x="123486" y="1394170"/>
                </a:lnTo>
                <a:lnTo>
                  <a:pt x="135549" y="1385594"/>
                </a:lnTo>
                <a:lnTo>
                  <a:pt x="147929" y="1377654"/>
                </a:lnTo>
                <a:lnTo>
                  <a:pt x="161262" y="1370350"/>
                </a:lnTo>
                <a:lnTo>
                  <a:pt x="174277" y="1363362"/>
                </a:lnTo>
                <a:lnTo>
                  <a:pt x="188245" y="1357010"/>
                </a:lnTo>
                <a:lnTo>
                  <a:pt x="201895" y="1351611"/>
                </a:lnTo>
                <a:lnTo>
                  <a:pt x="216180" y="1346847"/>
                </a:lnTo>
                <a:lnTo>
                  <a:pt x="230782" y="1342400"/>
                </a:lnTo>
                <a:lnTo>
                  <a:pt x="245702" y="1339224"/>
                </a:lnTo>
                <a:lnTo>
                  <a:pt x="260940" y="1336683"/>
                </a:lnTo>
                <a:lnTo>
                  <a:pt x="276177" y="1334460"/>
                </a:lnTo>
                <a:lnTo>
                  <a:pt x="292049" y="1333507"/>
                </a:lnTo>
                <a:lnTo>
                  <a:pt x="307922" y="1333190"/>
                </a:lnTo>
                <a:lnTo>
                  <a:pt x="327921" y="1331284"/>
                </a:lnTo>
                <a:lnTo>
                  <a:pt x="384108" y="1326520"/>
                </a:lnTo>
                <a:lnTo>
                  <a:pt x="423472" y="1323344"/>
                </a:lnTo>
                <a:lnTo>
                  <a:pt x="469501" y="1319850"/>
                </a:lnTo>
                <a:lnTo>
                  <a:pt x="520610" y="1316357"/>
                </a:lnTo>
                <a:lnTo>
                  <a:pt x="575845" y="1312863"/>
                </a:lnTo>
                <a:close/>
                <a:moveTo>
                  <a:pt x="622209" y="377550"/>
                </a:moveTo>
                <a:lnTo>
                  <a:pt x="617124" y="378504"/>
                </a:lnTo>
                <a:lnTo>
                  <a:pt x="612358" y="379457"/>
                </a:lnTo>
                <a:lnTo>
                  <a:pt x="607591" y="381364"/>
                </a:lnTo>
                <a:lnTo>
                  <a:pt x="602825" y="383589"/>
                </a:lnTo>
                <a:lnTo>
                  <a:pt x="598376" y="386131"/>
                </a:lnTo>
                <a:lnTo>
                  <a:pt x="593609" y="388991"/>
                </a:lnTo>
                <a:lnTo>
                  <a:pt x="589796" y="392487"/>
                </a:lnTo>
                <a:lnTo>
                  <a:pt x="585347" y="396301"/>
                </a:lnTo>
                <a:lnTo>
                  <a:pt x="580898" y="400750"/>
                </a:lnTo>
                <a:lnTo>
                  <a:pt x="577085" y="404882"/>
                </a:lnTo>
                <a:lnTo>
                  <a:pt x="568823" y="414733"/>
                </a:lnTo>
                <a:lnTo>
                  <a:pt x="560879" y="425221"/>
                </a:lnTo>
                <a:lnTo>
                  <a:pt x="544354" y="447785"/>
                </a:lnTo>
                <a:lnTo>
                  <a:pt x="533232" y="463675"/>
                </a:lnTo>
                <a:lnTo>
                  <a:pt x="521475" y="480837"/>
                </a:lnTo>
                <a:lnTo>
                  <a:pt x="509717" y="498316"/>
                </a:lnTo>
                <a:lnTo>
                  <a:pt x="498913" y="516748"/>
                </a:lnTo>
                <a:lnTo>
                  <a:pt x="495100" y="534545"/>
                </a:lnTo>
                <a:lnTo>
                  <a:pt x="491604" y="552342"/>
                </a:lnTo>
                <a:lnTo>
                  <a:pt x="488744" y="570457"/>
                </a:lnTo>
                <a:lnTo>
                  <a:pt x="486520" y="589208"/>
                </a:lnTo>
                <a:lnTo>
                  <a:pt x="484613" y="608276"/>
                </a:lnTo>
                <a:lnTo>
                  <a:pt x="483342" y="626708"/>
                </a:lnTo>
                <a:lnTo>
                  <a:pt x="482389" y="646094"/>
                </a:lnTo>
                <a:lnTo>
                  <a:pt x="482071" y="665163"/>
                </a:lnTo>
                <a:lnTo>
                  <a:pt x="482071" y="678828"/>
                </a:lnTo>
                <a:lnTo>
                  <a:pt x="482706" y="692494"/>
                </a:lnTo>
                <a:lnTo>
                  <a:pt x="483978" y="706159"/>
                </a:lnTo>
                <a:lnTo>
                  <a:pt x="484931" y="719825"/>
                </a:lnTo>
                <a:lnTo>
                  <a:pt x="486838" y="733173"/>
                </a:lnTo>
                <a:lnTo>
                  <a:pt x="488744" y="746520"/>
                </a:lnTo>
                <a:lnTo>
                  <a:pt x="491286" y="759550"/>
                </a:lnTo>
                <a:lnTo>
                  <a:pt x="493829" y="772580"/>
                </a:lnTo>
                <a:lnTo>
                  <a:pt x="496688" y="785928"/>
                </a:lnTo>
                <a:lnTo>
                  <a:pt x="499866" y="798958"/>
                </a:lnTo>
                <a:lnTo>
                  <a:pt x="503679" y="811670"/>
                </a:lnTo>
                <a:lnTo>
                  <a:pt x="507811" y="824382"/>
                </a:lnTo>
                <a:lnTo>
                  <a:pt x="511624" y="836776"/>
                </a:lnTo>
                <a:lnTo>
                  <a:pt x="516390" y="849171"/>
                </a:lnTo>
                <a:lnTo>
                  <a:pt x="521157" y="861565"/>
                </a:lnTo>
                <a:lnTo>
                  <a:pt x="525924" y="873642"/>
                </a:lnTo>
                <a:lnTo>
                  <a:pt x="531326" y="885718"/>
                </a:lnTo>
                <a:lnTo>
                  <a:pt x="536728" y="897795"/>
                </a:lnTo>
                <a:lnTo>
                  <a:pt x="542766" y="909553"/>
                </a:lnTo>
                <a:lnTo>
                  <a:pt x="548485" y="921312"/>
                </a:lnTo>
                <a:lnTo>
                  <a:pt x="554841" y="932435"/>
                </a:lnTo>
                <a:lnTo>
                  <a:pt x="561196" y="943876"/>
                </a:lnTo>
                <a:lnTo>
                  <a:pt x="567870" y="954681"/>
                </a:lnTo>
                <a:lnTo>
                  <a:pt x="574861" y="965805"/>
                </a:lnTo>
                <a:lnTo>
                  <a:pt x="581852" y="976610"/>
                </a:lnTo>
                <a:lnTo>
                  <a:pt x="589160" y="987097"/>
                </a:lnTo>
                <a:lnTo>
                  <a:pt x="596151" y="997267"/>
                </a:lnTo>
                <a:lnTo>
                  <a:pt x="604096" y="1007755"/>
                </a:lnTo>
                <a:lnTo>
                  <a:pt x="611722" y="1017607"/>
                </a:lnTo>
                <a:lnTo>
                  <a:pt x="619349" y="1027458"/>
                </a:lnTo>
                <a:lnTo>
                  <a:pt x="627293" y="1036675"/>
                </a:lnTo>
                <a:lnTo>
                  <a:pt x="635237" y="1046209"/>
                </a:lnTo>
                <a:lnTo>
                  <a:pt x="643817" y="1055425"/>
                </a:lnTo>
                <a:lnTo>
                  <a:pt x="652079" y="1064642"/>
                </a:lnTo>
                <a:lnTo>
                  <a:pt x="660659" y="1072904"/>
                </a:lnTo>
                <a:lnTo>
                  <a:pt x="668921" y="1081803"/>
                </a:lnTo>
                <a:lnTo>
                  <a:pt x="677501" y="1089748"/>
                </a:lnTo>
                <a:lnTo>
                  <a:pt x="686399" y="1097693"/>
                </a:lnTo>
                <a:lnTo>
                  <a:pt x="695297" y="1105320"/>
                </a:lnTo>
                <a:lnTo>
                  <a:pt x="703876" y="1112948"/>
                </a:lnTo>
                <a:lnTo>
                  <a:pt x="712774" y="1120257"/>
                </a:lnTo>
                <a:lnTo>
                  <a:pt x="721672" y="1127249"/>
                </a:lnTo>
                <a:lnTo>
                  <a:pt x="730569" y="1134240"/>
                </a:lnTo>
                <a:lnTo>
                  <a:pt x="739785" y="1140279"/>
                </a:lnTo>
                <a:lnTo>
                  <a:pt x="748682" y="1146635"/>
                </a:lnTo>
                <a:lnTo>
                  <a:pt x="757898" y="1152673"/>
                </a:lnTo>
                <a:lnTo>
                  <a:pt x="767113" y="1158393"/>
                </a:lnTo>
                <a:lnTo>
                  <a:pt x="775693" y="1163796"/>
                </a:lnTo>
                <a:lnTo>
                  <a:pt x="784909" y="1168881"/>
                </a:lnTo>
                <a:lnTo>
                  <a:pt x="794124" y="1173648"/>
                </a:lnTo>
                <a:lnTo>
                  <a:pt x="803022" y="1178097"/>
                </a:lnTo>
                <a:lnTo>
                  <a:pt x="811919" y="1182229"/>
                </a:lnTo>
                <a:lnTo>
                  <a:pt x="821135" y="1186042"/>
                </a:lnTo>
                <a:lnTo>
                  <a:pt x="829714" y="1189538"/>
                </a:lnTo>
                <a:lnTo>
                  <a:pt x="838612" y="1193034"/>
                </a:lnTo>
                <a:lnTo>
                  <a:pt x="847192" y="1195894"/>
                </a:lnTo>
                <a:lnTo>
                  <a:pt x="856090" y="1198437"/>
                </a:lnTo>
                <a:lnTo>
                  <a:pt x="864352" y="1200661"/>
                </a:lnTo>
                <a:lnTo>
                  <a:pt x="872932" y="1202568"/>
                </a:lnTo>
                <a:lnTo>
                  <a:pt x="881194" y="1204157"/>
                </a:lnTo>
                <a:lnTo>
                  <a:pt x="889456" y="1205428"/>
                </a:lnTo>
                <a:lnTo>
                  <a:pt x="897718" y="1206382"/>
                </a:lnTo>
                <a:lnTo>
                  <a:pt x="905662" y="1206700"/>
                </a:lnTo>
                <a:lnTo>
                  <a:pt x="913607" y="1207017"/>
                </a:lnTo>
                <a:lnTo>
                  <a:pt x="921551" y="1206700"/>
                </a:lnTo>
                <a:lnTo>
                  <a:pt x="929495" y="1206382"/>
                </a:lnTo>
                <a:lnTo>
                  <a:pt x="937757" y="1205428"/>
                </a:lnTo>
                <a:lnTo>
                  <a:pt x="945702" y="1204157"/>
                </a:lnTo>
                <a:lnTo>
                  <a:pt x="954281" y="1202568"/>
                </a:lnTo>
                <a:lnTo>
                  <a:pt x="962861" y="1200661"/>
                </a:lnTo>
                <a:lnTo>
                  <a:pt x="971441" y="1198437"/>
                </a:lnTo>
                <a:lnTo>
                  <a:pt x="980021" y="1195894"/>
                </a:lnTo>
                <a:lnTo>
                  <a:pt x="988919" y="1193034"/>
                </a:lnTo>
                <a:lnTo>
                  <a:pt x="997499" y="1189538"/>
                </a:lnTo>
                <a:lnTo>
                  <a:pt x="1006396" y="1186042"/>
                </a:lnTo>
                <a:lnTo>
                  <a:pt x="1015294" y="1182229"/>
                </a:lnTo>
                <a:lnTo>
                  <a:pt x="1024192" y="1178097"/>
                </a:lnTo>
                <a:lnTo>
                  <a:pt x="1033407" y="1173648"/>
                </a:lnTo>
                <a:lnTo>
                  <a:pt x="1042305" y="1168881"/>
                </a:lnTo>
                <a:lnTo>
                  <a:pt x="1051202" y="1163796"/>
                </a:lnTo>
                <a:lnTo>
                  <a:pt x="1060418" y="1158393"/>
                </a:lnTo>
                <a:lnTo>
                  <a:pt x="1069315" y="1152673"/>
                </a:lnTo>
                <a:lnTo>
                  <a:pt x="1078531" y="1146635"/>
                </a:lnTo>
                <a:lnTo>
                  <a:pt x="1087746" y="1140279"/>
                </a:lnTo>
                <a:lnTo>
                  <a:pt x="1096326" y="1134240"/>
                </a:lnTo>
                <a:lnTo>
                  <a:pt x="1105541" y="1127249"/>
                </a:lnTo>
                <a:lnTo>
                  <a:pt x="1114439" y="1120257"/>
                </a:lnTo>
                <a:lnTo>
                  <a:pt x="1123337" y="1112948"/>
                </a:lnTo>
                <a:lnTo>
                  <a:pt x="1132234" y="1105320"/>
                </a:lnTo>
                <a:lnTo>
                  <a:pt x="1140814" y="1097693"/>
                </a:lnTo>
                <a:lnTo>
                  <a:pt x="1149712" y="1089748"/>
                </a:lnTo>
                <a:lnTo>
                  <a:pt x="1158292" y="1081803"/>
                </a:lnTo>
                <a:lnTo>
                  <a:pt x="1166872" y="1072904"/>
                </a:lnTo>
                <a:lnTo>
                  <a:pt x="1175134" y="1064642"/>
                </a:lnTo>
                <a:lnTo>
                  <a:pt x="1183714" y="1055425"/>
                </a:lnTo>
                <a:lnTo>
                  <a:pt x="1191976" y="1046209"/>
                </a:lnTo>
                <a:lnTo>
                  <a:pt x="1199920" y="1036675"/>
                </a:lnTo>
                <a:lnTo>
                  <a:pt x="1208182" y="1027458"/>
                </a:lnTo>
                <a:lnTo>
                  <a:pt x="1215809" y="1017607"/>
                </a:lnTo>
                <a:lnTo>
                  <a:pt x="1223435" y="1007755"/>
                </a:lnTo>
                <a:lnTo>
                  <a:pt x="1231062" y="997267"/>
                </a:lnTo>
                <a:lnTo>
                  <a:pt x="1238370" y="987097"/>
                </a:lnTo>
                <a:lnTo>
                  <a:pt x="1245679" y="976610"/>
                </a:lnTo>
                <a:lnTo>
                  <a:pt x="1252670" y="965805"/>
                </a:lnTo>
                <a:lnTo>
                  <a:pt x="1259343" y="954681"/>
                </a:lnTo>
                <a:lnTo>
                  <a:pt x="1266017" y="943876"/>
                </a:lnTo>
                <a:lnTo>
                  <a:pt x="1272690" y="932435"/>
                </a:lnTo>
                <a:lnTo>
                  <a:pt x="1278728" y="921312"/>
                </a:lnTo>
                <a:lnTo>
                  <a:pt x="1284765" y="909553"/>
                </a:lnTo>
                <a:lnTo>
                  <a:pt x="1290485" y="897795"/>
                </a:lnTo>
                <a:lnTo>
                  <a:pt x="1295887" y="885718"/>
                </a:lnTo>
                <a:lnTo>
                  <a:pt x="1300972" y="873642"/>
                </a:lnTo>
                <a:lnTo>
                  <a:pt x="1306056" y="861565"/>
                </a:lnTo>
                <a:lnTo>
                  <a:pt x="1310823" y="849171"/>
                </a:lnTo>
                <a:lnTo>
                  <a:pt x="1315271" y="836776"/>
                </a:lnTo>
                <a:lnTo>
                  <a:pt x="1319720" y="824382"/>
                </a:lnTo>
                <a:lnTo>
                  <a:pt x="1323534" y="811670"/>
                </a:lnTo>
                <a:lnTo>
                  <a:pt x="1327347" y="798958"/>
                </a:lnTo>
                <a:lnTo>
                  <a:pt x="1330525" y="785928"/>
                </a:lnTo>
                <a:lnTo>
                  <a:pt x="1333385" y="772580"/>
                </a:lnTo>
                <a:lnTo>
                  <a:pt x="1335927" y="759550"/>
                </a:lnTo>
                <a:lnTo>
                  <a:pt x="1338787" y="746520"/>
                </a:lnTo>
                <a:lnTo>
                  <a:pt x="1340376" y="733173"/>
                </a:lnTo>
                <a:lnTo>
                  <a:pt x="1342282" y="719825"/>
                </a:lnTo>
                <a:lnTo>
                  <a:pt x="1343236" y="706159"/>
                </a:lnTo>
                <a:lnTo>
                  <a:pt x="1344507" y="692494"/>
                </a:lnTo>
                <a:lnTo>
                  <a:pt x="1345142" y="678828"/>
                </a:lnTo>
                <a:lnTo>
                  <a:pt x="1345142" y="665163"/>
                </a:lnTo>
                <a:lnTo>
                  <a:pt x="1345142" y="657218"/>
                </a:lnTo>
                <a:lnTo>
                  <a:pt x="1344824" y="648637"/>
                </a:lnTo>
                <a:lnTo>
                  <a:pt x="1343871" y="632111"/>
                </a:lnTo>
                <a:lnTo>
                  <a:pt x="1322262" y="631158"/>
                </a:lnTo>
                <a:lnTo>
                  <a:pt x="1300336" y="630204"/>
                </a:lnTo>
                <a:lnTo>
                  <a:pt x="1278092" y="628615"/>
                </a:lnTo>
                <a:lnTo>
                  <a:pt x="1255530" y="626708"/>
                </a:lnTo>
                <a:lnTo>
                  <a:pt x="1232333" y="624484"/>
                </a:lnTo>
                <a:lnTo>
                  <a:pt x="1209135" y="621941"/>
                </a:lnTo>
                <a:lnTo>
                  <a:pt x="1185302" y="619399"/>
                </a:lnTo>
                <a:lnTo>
                  <a:pt x="1162105" y="616221"/>
                </a:lnTo>
                <a:lnTo>
                  <a:pt x="1138272" y="613043"/>
                </a:lnTo>
                <a:lnTo>
                  <a:pt x="1114757" y="608911"/>
                </a:lnTo>
                <a:lnTo>
                  <a:pt x="1091242" y="604780"/>
                </a:lnTo>
                <a:lnTo>
                  <a:pt x="1067726" y="600649"/>
                </a:lnTo>
                <a:lnTo>
                  <a:pt x="1044211" y="595881"/>
                </a:lnTo>
                <a:lnTo>
                  <a:pt x="1021332" y="590797"/>
                </a:lnTo>
                <a:lnTo>
                  <a:pt x="998770" y="585712"/>
                </a:lnTo>
                <a:lnTo>
                  <a:pt x="975890" y="579673"/>
                </a:lnTo>
                <a:lnTo>
                  <a:pt x="954281" y="573953"/>
                </a:lnTo>
                <a:lnTo>
                  <a:pt x="932673" y="567279"/>
                </a:lnTo>
                <a:lnTo>
                  <a:pt x="911382" y="560605"/>
                </a:lnTo>
                <a:lnTo>
                  <a:pt x="891362" y="553931"/>
                </a:lnTo>
                <a:lnTo>
                  <a:pt x="871343" y="546940"/>
                </a:lnTo>
                <a:lnTo>
                  <a:pt x="852276" y="539312"/>
                </a:lnTo>
                <a:lnTo>
                  <a:pt x="834163" y="531685"/>
                </a:lnTo>
                <a:lnTo>
                  <a:pt x="817004" y="523104"/>
                </a:lnTo>
                <a:lnTo>
                  <a:pt x="800162" y="514842"/>
                </a:lnTo>
                <a:lnTo>
                  <a:pt x="784909" y="505943"/>
                </a:lnTo>
                <a:lnTo>
                  <a:pt x="770291" y="497045"/>
                </a:lnTo>
                <a:lnTo>
                  <a:pt x="763300" y="492595"/>
                </a:lnTo>
                <a:lnTo>
                  <a:pt x="756945" y="487828"/>
                </a:lnTo>
                <a:lnTo>
                  <a:pt x="750271" y="483061"/>
                </a:lnTo>
                <a:lnTo>
                  <a:pt x="744551" y="478294"/>
                </a:lnTo>
                <a:lnTo>
                  <a:pt x="738514" y="473209"/>
                </a:lnTo>
                <a:lnTo>
                  <a:pt x="733112" y="468124"/>
                </a:lnTo>
                <a:lnTo>
                  <a:pt x="728027" y="463040"/>
                </a:lnTo>
                <a:lnTo>
                  <a:pt x="723261" y="457955"/>
                </a:lnTo>
                <a:lnTo>
                  <a:pt x="718812" y="452870"/>
                </a:lnTo>
                <a:lnTo>
                  <a:pt x="714363" y="447785"/>
                </a:lnTo>
                <a:lnTo>
                  <a:pt x="706419" y="436662"/>
                </a:lnTo>
                <a:lnTo>
                  <a:pt x="698474" y="426810"/>
                </a:lnTo>
                <a:lnTo>
                  <a:pt x="690848" y="418229"/>
                </a:lnTo>
                <a:lnTo>
                  <a:pt x="683221" y="409966"/>
                </a:lnTo>
                <a:lnTo>
                  <a:pt x="676230" y="403610"/>
                </a:lnTo>
                <a:lnTo>
                  <a:pt x="669239" y="397254"/>
                </a:lnTo>
                <a:lnTo>
                  <a:pt x="662566" y="392169"/>
                </a:lnTo>
                <a:lnTo>
                  <a:pt x="656210" y="387720"/>
                </a:lnTo>
                <a:lnTo>
                  <a:pt x="649855" y="384542"/>
                </a:lnTo>
                <a:lnTo>
                  <a:pt x="644135" y="381682"/>
                </a:lnTo>
                <a:lnTo>
                  <a:pt x="638097" y="379775"/>
                </a:lnTo>
                <a:lnTo>
                  <a:pt x="632695" y="378504"/>
                </a:lnTo>
                <a:lnTo>
                  <a:pt x="627293" y="377550"/>
                </a:lnTo>
                <a:lnTo>
                  <a:pt x="622209" y="377550"/>
                </a:lnTo>
                <a:close/>
                <a:moveTo>
                  <a:pt x="899307" y="0"/>
                </a:moveTo>
                <a:lnTo>
                  <a:pt x="913607" y="0"/>
                </a:lnTo>
                <a:lnTo>
                  <a:pt x="927906" y="0"/>
                </a:lnTo>
                <a:lnTo>
                  <a:pt x="942206" y="953"/>
                </a:lnTo>
                <a:lnTo>
                  <a:pt x="956188" y="1907"/>
                </a:lnTo>
                <a:lnTo>
                  <a:pt x="970170" y="3496"/>
                </a:lnTo>
                <a:lnTo>
                  <a:pt x="984152" y="5403"/>
                </a:lnTo>
                <a:lnTo>
                  <a:pt x="997816" y="7627"/>
                </a:lnTo>
                <a:lnTo>
                  <a:pt x="1011798" y="10170"/>
                </a:lnTo>
                <a:lnTo>
                  <a:pt x="1025145" y="13666"/>
                </a:lnTo>
                <a:lnTo>
                  <a:pt x="1038809" y="17161"/>
                </a:lnTo>
                <a:lnTo>
                  <a:pt x="1052156" y="20975"/>
                </a:lnTo>
                <a:lnTo>
                  <a:pt x="1065502" y="25107"/>
                </a:lnTo>
                <a:lnTo>
                  <a:pt x="1078531" y="29874"/>
                </a:lnTo>
                <a:lnTo>
                  <a:pt x="1091242" y="34958"/>
                </a:lnTo>
                <a:lnTo>
                  <a:pt x="1103953" y="40679"/>
                </a:lnTo>
                <a:lnTo>
                  <a:pt x="1116981" y="46399"/>
                </a:lnTo>
                <a:lnTo>
                  <a:pt x="1129374" y="52120"/>
                </a:lnTo>
                <a:lnTo>
                  <a:pt x="1141767" y="58794"/>
                </a:lnTo>
                <a:lnTo>
                  <a:pt x="1154161" y="65785"/>
                </a:lnTo>
                <a:lnTo>
                  <a:pt x="1166236" y="73095"/>
                </a:lnTo>
                <a:lnTo>
                  <a:pt x="1177676" y="80404"/>
                </a:lnTo>
                <a:lnTo>
                  <a:pt x="1189751" y="88349"/>
                </a:lnTo>
                <a:lnTo>
                  <a:pt x="1201191" y="96294"/>
                </a:lnTo>
                <a:lnTo>
                  <a:pt x="1212313" y="105193"/>
                </a:lnTo>
                <a:lnTo>
                  <a:pt x="1223753" y="113774"/>
                </a:lnTo>
                <a:lnTo>
                  <a:pt x="1234557" y="122990"/>
                </a:lnTo>
                <a:lnTo>
                  <a:pt x="1245361" y="132524"/>
                </a:lnTo>
                <a:lnTo>
                  <a:pt x="1256166" y="142058"/>
                </a:lnTo>
                <a:lnTo>
                  <a:pt x="1266334" y="152228"/>
                </a:lnTo>
                <a:lnTo>
                  <a:pt x="1276503" y="162398"/>
                </a:lnTo>
                <a:lnTo>
                  <a:pt x="1286354" y="172885"/>
                </a:lnTo>
                <a:lnTo>
                  <a:pt x="1296205" y="184008"/>
                </a:lnTo>
                <a:lnTo>
                  <a:pt x="1305738" y="195131"/>
                </a:lnTo>
                <a:lnTo>
                  <a:pt x="1315271" y="206572"/>
                </a:lnTo>
                <a:lnTo>
                  <a:pt x="1324169" y="218331"/>
                </a:lnTo>
                <a:lnTo>
                  <a:pt x="1333067" y="230407"/>
                </a:lnTo>
                <a:lnTo>
                  <a:pt x="1341647" y="242166"/>
                </a:lnTo>
                <a:lnTo>
                  <a:pt x="1349909" y="254561"/>
                </a:lnTo>
                <a:lnTo>
                  <a:pt x="1358489" y="267591"/>
                </a:lnTo>
                <a:lnTo>
                  <a:pt x="1366115" y="280303"/>
                </a:lnTo>
                <a:lnTo>
                  <a:pt x="1373742" y="293650"/>
                </a:lnTo>
                <a:lnTo>
                  <a:pt x="1381050" y="306998"/>
                </a:lnTo>
                <a:lnTo>
                  <a:pt x="1388359" y="320664"/>
                </a:lnTo>
                <a:lnTo>
                  <a:pt x="1394715" y="334329"/>
                </a:lnTo>
                <a:lnTo>
                  <a:pt x="1401388" y="348313"/>
                </a:lnTo>
                <a:lnTo>
                  <a:pt x="1407426" y="362614"/>
                </a:lnTo>
                <a:lnTo>
                  <a:pt x="1413781" y="377233"/>
                </a:lnTo>
                <a:lnTo>
                  <a:pt x="1419501" y="391852"/>
                </a:lnTo>
                <a:lnTo>
                  <a:pt x="1424585" y="406471"/>
                </a:lnTo>
                <a:lnTo>
                  <a:pt x="1429988" y="421407"/>
                </a:lnTo>
                <a:lnTo>
                  <a:pt x="1435072" y="436662"/>
                </a:lnTo>
                <a:lnTo>
                  <a:pt x="1439203" y="451917"/>
                </a:lnTo>
                <a:lnTo>
                  <a:pt x="1443652" y="467807"/>
                </a:lnTo>
                <a:lnTo>
                  <a:pt x="1447465" y="483379"/>
                </a:lnTo>
                <a:lnTo>
                  <a:pt x="1450961" y="499269"/>
                </a:lnTo>
                <a:lnTo>
                  <a:pt x="1454138" y="515159"/>
                </a:lnTo>
                <a:lnTo>
                  <a:pt x="1457316" y="531367"/>
                </a:lnTo>
                <a:lnTo>
                  <a:pt x="1459858" y="547575"/>
                </a:lnTo>
                <a:lnTo>
                  <a:pt x="1462400" y="564101"/>
                </a:lnTo>
                <a:lnTo>
                  <a:pt x="1463989" y="580309"/>
                </a:lnTo>
                <a:lnTo>
                  <a:pt x="1465578" y="597153"/>
                </a:lnTo>
                <a:lnTo>
                  <a:pt x="1467167" y="613996"/>
                </a:lnTo>
                <a:lnTo>
                  <a:pt x="1467803" y="631158"/>
                </a:lnTo>
                <a:lnTo>
                  <a:pt x="1468438" y="648001"/>
                </a:lnTo>
                <a:lnTo>
                  <a:pt x="1468438" y="665163"/>
                </a:lnTo>
                <a:lnTo>
                  <a:pt x="1468438" y="682960"/>
                </a:lnTo>
                <a:lnTo>
                  <a:pt x="1467803" y="700439"/>
                </a:lnTo>
                <a:lnTo>
                  <a:pt x="1466214" y="717918"/>
                </a:lnTo>
                <a:lnTo>
                  <a:pt x="1464943" y="735079"/>
                </a:lnTo>
                <a:lnTo>
                  <a:pt x="1462718" y="752241"/>
                </a:lnTo>
                <a:lnTo>
                  <a:pt x="1460176" y="769402"/>
                </a:lnTo>
                <a:lnTo>
                  <a:pt x="1457316" y="786246"/>
                </a:lnTo>
                <a:lnTo>
                  <a:pt x="1453503" y="802771"/>
                </a:lnTo>
                <a:lnTo>
                  <a:pt x="1450007" y="819297"/>
                </a:lnTo>
                <a:lnTo>
                  <a:pt x="1445558" y="835505"/>
                </a:lnTo>
                <a:lnTo>
                  <a:pt x="1441110" y="851395"/>
                </a:lnTo>
                <a:lnTo>
                  <a:pt x="1436025" y="867603"/>
                </a:lnTo>
                <a:lnTo>
                  <a:pt x="1430623" y="883176"/>
                </a:lnTo>
                <a:lnTo>
                  <a:pt x="1425221" y="899066"/>
                </a:lnTo>
                <a:lnTo>
                  <a:pt x="1418865" y="914320"/>
                </a:lnTo>
                <a:lnTo>
                  <a:pt x="1412828" y="929257"/>
                </a:lnTo>
                <a:lnTo>
                  <a:pt x="1405837" y="944194"/>
                </a:lnTo>
                <a:lnTo>
                  <a:pt x="1398846" y="958813"/>
                </a:lnTo>
                <a:lnTo>
                  <a:pt x="1391537" y="973432"/>
                </a:lnTo>
                <a:lnTo>
                  <a:pt x="1383910" y="987415"/>
                </a:lnTo>
                <a:lnTo>
                  <a:pt x="1375966" y="1001716"/>
                </a:lnTo>
                <a:lnTo>
                  <a:pt x="1367704" y="1015700"/>
                </a:lnTo>
                <a:lnTo>
                  <a:pt x="1359124" y="1029047"/>
                </a:lnTo>
                <a:lnTo>
                  <a:pt x="1350544" y="1042713"/>
                </a:lnTo>
                <a:lnTo>
                  <a:pt x="1341647" y="1055425"/>
                </a:lnTo>
                <a:lnTo>
                  <a:pt x="1332431" y="1068455"/>
                </a:lnTo>
                <a:lnTo>
                  <a:pt x="1322898" y="1080850"/>
                </a:lnTo>
                <a:lnTo>
                  <a:pt x="1313365" y="1093244"/>
                </a:lnTo>
                <a:lnTo>
                  <a:pt x="1303514" y="1105320"/>
                </a:lnTo>
                <a:lnTo>
                  <a:pt x="1293345" y="1117397"/>
                </a:lnTo>
                <a:lnTo>
                  <a:pt x="1283176" y="1128838"/>
                </a:lnTo>
                <a:lnTo>
                  <a:pt x="1273008" y="1139961"/>
                </a:lnTo>
                <a:lnTo>
                  <a:pt x="1262521" y="1151084"/>
                </a:lnTo>
                <a:lnTo>
                  <a:pt x="1251717" y="1161889"/>
                </a:lnTo>
                <a:lnTo>
                  <a:pt x="1240913" y="1172059"/>
                </a:lnTo>
                <a:lnTo>
                  <a:pt x="1229791" y="1182229"/>
                </a:lnTo>
                <a:lnTo>
                  <a:pt x="1218986" y="1192081"/>
                </a:lnTo>
                <a:lnTo>
                  <a:pt x="1207546" y="1201615"/>
                </a:lnTo>
                <a:lnTo>
                  <a:pt x="1196424" y="1211149"/>
                </a:lnTo>
                <a:lnTo>
                  <a:pt x="1184985" y="1220047"/>
                </a:lnTo>
                <a:lnTo>
                  <a:pt x="1173863" y="1228628"/>
                </a:lnTo>
                <a:lnTo>
                  <a:pt x="1162105" y="1237209"/>
                </a:lnTo>
                <a:lnTo>
                  <a:pt x="1150665" y="1244836"/>
                </a:lnTo>
                <a:lnTo>
                  <a:pt x="1139225" y="1252463"/>
                </a:lnTo>
                <a:lnTo>
                  <a:pt x="1127468" y="1259773"/>
                </a:lnTo>
                <a:lnTo>
                  <a:pt x="1115710" y="1267082"/>
                </a:lnTo>
                <a:lnTo>
                  <a:pt x="1103953" y="1273438"/>
                </a:lnTo>
                <a:lnTo>
                  <a:pt x="1092513" y="1279794"/>
                </a:lnTo>
                <a:lnTo>
                  <a:pt x="1080755" y="1285515"/>
                </a:lnTo>
                <a:lnTo>
                  <a:pt x="1068997" y="1291553"/>
                </a:lnTo>
                <a:lnTo>
                  <a:pt x="1057240" y="1296638"/>
                </a:lnTo>
                <a:lnTo>
                  <a:pt x="1045800" y="1301723"/>
                </a:lnTo>
                <a:lnTo>
                  <a:pt x="1034360" y="1306172"/>
                </a:lnTo>
                <a:lnTo>
                  <a:pt x="1022603" y="1309986"/>
                </a:lnTo>
                <a:lnTo>
                  <a:pt x="1011481" y="1314117"/>
                </a:lnTo>
                <a:lnTo>
                  <a:pt x="1000041" y="1317295"/>
                </a:lnTo>
                <a:lnTo>
                  <a:pt x="988919" y="1320155"/>
                </a:lnTo>
                <a:lnTo>
                  <a:pt x="977797" y="1323016"/>
                </a:lnTo>
                <a:lnTo>
                  <a:pt x="966675" y="1325240"/>
                </a:lnTo>
                <a:lnTo>
                  <a:pt x="955870" y="1327147"/>
                </a:lnTo>
                <a:lnTo>
                  <a:pt x="945066" y="1328736"/>
                </a:lnTo>
                <a:lnTo>
                  <a:pt x="934580" y="1329372"/>
                </a:lnTo>
                <a:lnTo>
                  <a:pt x="923775" y="1330007"/>
                </a:lnTo>
                <a:lnTo>
                  <a:pt x="913607" y="1330325"/>
                </a:lnTo>
                <a:lnTo>
                  <a:pt x="903438" y="1330007"/>
                </a:lnTo>
                <a:lnTo>
                  <a:pt x="892951" y="1329372"/>
                </a:lnTo>
                <a:lnTo>
                  <a:pt x="882147" y="1328736"/>
                </a:lnTo>
                <a:lnTo>
                  <a:pt x="871343" y="1327147"/>
                </a:lnTo>
                <a:lnTo>
                  <a:pt x="860539" y="1325240"/>
                </a:lnTo>
                <a:lnTo>
                  <a:pt x="849416" y="1323016"/>
                </a:lnTo>
                <a:lnTo>
                  <a:pt x="838612" y="1320155"/>
                </a:lnTo>
                <a:lnTo>
                  <a:pt x="827172" y="1317295"/>
                </a:lnTo>
                <a:lnTo>
                  <a:pt x="816050" y="1314117"/>
                </a:lnTo>
                <a:lnTo>
                  <a:pt x="804293" y="1309986"/>
                </a:lnTo>
                <a:lnTo>
                  <a:pt x="792853" y="1306172"/>
                </a:lnTo>
                <a:lnTo>
                  <a:pt x="781095" y="1301723"/>
                </a:lnTo>
                <a:lnTo>
                  <a:pt x="769973" y="1296638"/>
                </a:lnTo>
                <a:lnTo>
                  <a:pt x="758216" y="1291553"/>
                </a:lnTo>
                <a:lnTo>
                  <a:pt x="746458" y="1285515"/>
                </a:lnTo>
                <a:lnTo>
                  <a:pt x="735018" y="1279794"/>
                </a:lnTo>
                <a:lnTo>
                  <a:pt x="723261" y="1273438"/>
                </a:lnTo>
                <a:lnTo>
                  <a:pt x="711503" y="1267082"/>
                </a:lnTo>
                <a:lnTo>
                  <a:pt x="699745" y="1259773"/>
                </a:lnTo>
                <a:lnTo>
                  <a:pt x="688306" y="1252463"/>
                </a:lnTo>
                <a:lnTo>
                  <a:pt x="676548" y="1244836"/>
                </a:lnTo>
                <a:lnTo>
                  <a:pt x="664790" y="1237209"/>
                </a:lnTo>
                <a:lnTo>
                  <a:pt x="653668" y="1228628"/>
                </a:lnTo>
                <a:lnTo>
                  <a:pt x="642228" y="1220047"/>
                </a:lnTo>
                <a:lnTo>
                  <a:pt x="630471" y="1211149"/>
                </a:lnTo>
                <a:lnTo>
                  <a:pt x="619667" y="1201615"/>
                </a:lnTo>
                <a:lnTo>
                  <a:pt x="608227" y="1192081"/>
                </a:lnTo>
                <a:lnTo>
                  <a:pt x="597422" y="1182229"/>
                </a:lnTo>
                <a:lnTo>
                  <a:pt x="586300" y="1172059"/>
                </a:lnTo>
                <a:lnTo>
                  <a:pt x="575496" y="1161889"/>
                </a:lnTo>
                <a:lnTo>
                  <a:pt x="565010" y="1151084"/>
                </a:lnTo>
                <a:lnTo>
                  <a:pt x="554205" y="1139961"/>
                </a:lnTo>
                <a:lnTo>
                  <a:pt x="543719" y="1128838"/>
                </a:lnTo>
                <a:lnTo>
                  <a:pt x="533868" y="1117397"/>
                </a:lnTo>
                <a:lnTo>
                  <a:pt x="523699" y="1105320"/>
                </a:lnTo>
                <a:lnTo>
                  <a:pt x="513848" y="1093244"/>
                </a:lnTo>
                <a:lnTo>
                  <a:pt x="504315" y="1080850"/>
                </a:lnTo>
                <a:lnTo>
                  <a:pt x="494782" y="1068455"/>
                </a:lnTo>
                <a:lnTo>
                  <a:pt x="485884" y="1055425"/>
                </a:lnTo>
                <a:lnTo>
                  <a:pt x="476669" y="1042713"/>
                </a:lnTo>
                <a:lnTo>
                  <a:pt x="467771" y="1029047"/>
                </a:lnTo>
                <a:lnTo>
                  <a:pt x="459509" y="1015700"/>
                </a:lnTo>
                <a:lnTo>
                  <a:pt x="451565" y="1001716"/>
                </a:lnTo>
                <a:lnTo>
                  <a:pt x="443303" y="987415"/>
                </a:lnTo>
                <a:lnTo>
                  <a:pt x="435676" y="973432"/>
                </a:lnTo>
                <a:lnTo>
                  <a:pt x="428367" y="958813"/>
                </a:lnTo>
                <a:lnTo>
                  <a:pt x="421694" y="944194"/>
                </a:lnTo>
                <a:lnTo>
                  <a:pt x="414703" y="929257"/>
                </a:lnTo>
                <a:lnTo>
                  <a:pt x="408348" y="914320"/>
                </a:lnTo>
                <a:lnTo>
                  <a:pt x="402310" y="899066"/>
                </a:lnTo>
                <a:lnTo>
                  <a:pt x="396272" y="883176"/>
                </a:lnTo>
                <a:lnTo>
                  <a:pt x="391188" y="867603"/>
                </a:lnTo>
                <a:lnTo>
                  <a:pt x="386104" y="851395"/>
                </a:lnTo>
                <a:lnTo>
                  <a:pt x="381655" y="835505"/>
                </a:lnTo>
                <a:lnTo>
                  <a:pt x="377524" y="819297"/>
                </a:lnTo>
                <a:lnTo>
                  <a:pt x="373710" y="802771"/>
                </a:lnTo>
                <a:lnTo>
                  <a:pt x="370215" y="786246"/>
                </a:lnTo>
                <a:lnTo>
                  <a:pt x="367355" y="769402"/>
                </a:lnTo>
                <a:lnTo>
                  <a:pt x="364813" y="752241"/>
                </a:lnTo>
                <a:lnTo>
                  <a:pt x="362588" y="735079"/>
                </a:lnTo>
                <a:lnTo>
                  <a:pt x="360999" y="717918"/>
                </a:lnTo>
                <a:lnTo>
                  <a:pt x="359411" y="700439"/>
                </a:lnTo>
                <a:lnTo>
                  <a:pt x="358775" y="682960"/>
                </a:lnTo>
                <a:lnTo>
                  <a:pt x="358775" y="665163"/>
                </a:lnTo>
                <a:lnTo>
                  <a:pt x="358775" y="648001"/>
                </a:lnTo>
                <a:lnTo>
                  <a:pt x="359411" y="631158"/>
                </a:lnTo>
                <a:lnTo>
                  <a:pt x="360364" y="613996"/>
                </a:lnTo>
                <a:lnTo>
                  <a:pt x="361635" y="597153"/>
                </a:lnTo>
                <a:lnTo>
                  <a:pt x="363224" y="580309"/>
                </a:lnTo>
                <a:lnTo>
                  <a:pt x="365130" y="564101"/>
                </a:lnTo>
                <a:lnTo>
                  <a:pt x="367673" y="547575"/>
                </a:lnTo>
                <a:lnTo>
                  <a:pt x="370215" y="531367"/>
                </a:lnTo>
                <a:lnTo>
                  <a:pt x="373075" y="515159"/>
                </a:lnTo>
                <a:lnTo>
                  <a:pt x="376253" y="499269"/>
                </a:lnTo>
                <a:lnTo>
                  <a:pt x="380066" y="483379"/>
                </a:lnTo>
                <a:lnTo>
                  <a:pt x="383561" y="467807"/>
                </a:lnTo>
                <a:lnTo>
                  <a:pt x="388010" y="451917"/>
                </a:lnTo>
                <a:lnTo>
                  <a:pt x="392459" y="436662"/>
                </a:lnTo>
                <a:lnTo>
                  <a:pt x="397226" y="421407"/>
                </a:lnTo>
                <a:lnTo>
                  <a:pt x="402310" y="406471"/>
                </a:lnTo>
                <a:lnTo>
                  <a:pt x="407712" y="391852"/>
                </a:lnTo>
                <a:lnTo>
                  <a:pt x="413432" y="377233"/>
                </a:lnTo>
                <a:lnTo>
                  <a:pt x="419470" y="362614"/>
                </a:lnTo>
                <a:lnTo>
                  <a:pt x="425825" y="348313"/>
                </a:lnTo>
                <a:lnTo>
                  <a:pt x="432498" y="334329"/>
                </a:lnTo>
                <a:lnTo>
                  <a:pt x="439172" y="320664"/>
                </a:lnTo>
                <a:lnTo>
                  <a:pt x="446480" y="306998"/>
                </a:lnTo>
                <a:lnTo>
                  <a:pt x="453789" y="293650"/>
                </a:lnTo>
                <a:lnTo>
                  <a:pt x="461416" y="280303"/>
                </a:lnTo>
                <a:lnTo>
                  <a:pt x="469042" y="267591"/>
                </a:lnTo>
                <a:lnTo>
                  <a:pt x="477304" y="254561"/>
                </a:lnTo>
                <a:lnTo>
                  <a:pt x="485884" y="242166"/>
                </a:lnTo>
                <a:lnTo>
                  <a:pt x="494146" y="230407"/>
                </a:lnTo>
                <a:lnTo>
                  <a:pt x="503044" y="218331"/>
                </a:lnTo>
                <a:lnTo>
                  <a:pt x="511942" y="206572"/>
                </a:lnTo>
                <a:lnTo>
                  <a:pt x="521475" y="195131"/>
                </a:lnTo>
                <a:lnTo>
                  <a:pt x="531008" y="184008"/>
                </a:lnTo>
                <a:lnTo>
                  <a:pt x="540859" y="172885"/>
                </a:lnTo>
                <a:lnTo>
                  <a:pt x="550710" y="162398"/>
                </a:lnTo>
                <a:lnTo>
                  <a:pt x="560879" y="152228"/>
                </a:lnTo>
                <a:lnTo>
                  <a:pt x="571047" y="142058"/>
                </a:lnTo>
                <a:lnTo>
                  <a:pt x="581852" y="132524"/>
                </a:lnTo>
                <a:lnTo>
                  <a:pt x="592656" y="122990"/>
                </a:lnTo>
                <a:lnTo>
                  <a:pt x="603460" y="113774"/>
                </a:lnTo>
                <a:lnTo>
                  <a:pt x="614900" y="105193"/>
                </a:lnTo>
                <a:lnTo>
                  <a:pt x="626340" y="96294"/>
                </a:lnTo>
                <a:lnTo>
                  <a:pt x="637462" y="88349"/>
                </a:lnTo>
                <a:lnTo>
                  <a:pt x="649219" y="80404"/>
                </a:lnTo>
                <a:lnTo>
                  <a:pt x="661295" y="73095"/>
                </a:lnTo>
                <a:lnTo>
                  <a:pt x="673370" y="65785"/>
                </a:lnTo>
                <a:lnTo>
                  <a:pt x="685763" y="58794"/>
                </a:lnTo>
                <a:lnTo>
                  <a:pt x="697839" y="52120"/>
                </a:lnTo>
                <a:lnTo>
                  <a:pt x="710550" y="46399"/>
                </a:lnTo>
                <a:lnTo>
                  <a:pt x="722943" y="40679"/>
                </a:lnTo>
                <a:lnTo>
                  <a:pt x="735971" y="34958"/>
                </a:lnTo>
                <a:lnTo>
                  <a:pt x="748682" y="29874"/>
                </a:lnTo>
                <a:lnTo>
                  <a:pt x="762029" y="25107"/>
                </a:lnTo>
                <a:lnTo>
                  <a:pt x="775058" y="20975"/>
                </a:lnTo>
                <a:lnTo>
                  <a:pt x="788404" y="17161"/>
                </a:lnTo>
                <a:lnTo>
                  <a:pt x="802068" y="13666"/>
                </a:lnTo>
                <a:lnTo>
                  <a:pt x="815415" y="10170"/>
                </a:lnTo>
                <a:lnTo>
                  <a:pt x="829397" y="7627"/>
                </a:lnTo>
                <a:lnTo>
                  <a:pt x="842743" y="5403"/>
                </a:lnTo>
                <a:lnTo>
                  <a:pt x="857043" y="3496"/>
                </a:lnTo>
                <a:lnTo>
                  <a:pt x="871025" y="1907"/>
                </a:lnTo>
                <a:lnTo>
                  <a:pt x="885325" y="953"/>
                </a:lnTo>
                <a:lnTo>
                  <a:pt x="899307"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6" name="矩形 5"/>
          <p:cNvSpPr/>
          <p:nvPr/>
        </p:nvSpPr>
        <p:spPr>
          <a:xfrm>
            <a:off x="0" y="441325"/>
            <a:ext cx="743775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客户案例：怎么轻松处理业务数据、学员资料</a:t>
            </a:r>
            <a:r>
              <a:rPr lang="zh-CN" altLang="en-US" b="1" dirty="0">
                <a:solidFill>
                  <a:srgbClr val="52C018"/>
                </a:solidFill>
                <a:latin typeface="微软雅黑" panose="020B0503020204020204" pitchFamily="34" charset="-122"/>
                <a:ea typeface="微软雅黑" panose="020B0503020204020204" pitchFamily="34" charset="-122"/>
              </a:rPr>
              <a:t> </a:t>
            </a:r>
            <a:endParaRPr lang="zh-CN" altLang="en-US" b="1" u="sng" dirty="0">
              <a:solidFill>
                <a:srgbClr val="52C018"/>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63905" y="1176655"/>
            <a:ext cx="10180320" cy="659130"/>
          </a:xfrm>
          <a:prstGeom prst="rect">
            <a:avLst/>
          </a:prstGeom>
          <a:noFill/>
        </p:spPr>
        <p:txBody>
          <a:bodyPr wrap="square" rtlCol="0">
            <a:spAutoFit/>
          </a:bodyPr>
          <a:p>
            <a:r>
              <a:rPr lang="en-US" altLang="zh-CN" b="1">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数据清晰地出来。我们只需要筛选一下学员属于哪位业务员，然后复制到新的表格就可以。这样业务员就能清晰地了解到老学员的需求，进行二次营销。</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 name="图片 1" descr="QQ截图20161031140742"/>
          <p:cNvPicPr>
            <a:picLocks noChangeAspect="1"/>
          </p:cNvPicPr>
          <p:nvPr/>
        </p:nvPicPr>
        <p:blipFill>
          <a:blip r:embed="rId1"/>
          <a:srcRect r="19679"/>
          <a:stretch>
            <a:fillRect/>
          </a:stretch>
        </p:blipFill>
        <p:spPr>
          <a:xfrm>
            <a:off x="2155190" y="1966595"/>
            <a:ext cx="8078470" cy="445325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bwMode="auto">
          <a:xfrm>
            <a:off x="0" y="441325"/>
            <a:ext cx="3941763"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教育</a:t>
            </a:r>
            <a:r>
              <a:rPr kumimoji="0" lang="zh-CN" altLang="en-US" sz="2800" b="1" i="0" u="none" strike="noStrike" kern="12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培训行业</a:t>
            </a: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现状</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6" name="组合 5"/>
          <p:cNvGrpSpPr/>
          <p:nvPr/>
        </p:nvGrpSpPr>
        <p:grpSpPr>
          <a:xfrm>
            <a:off x="815975" y="1024890"/>
            <a:ext cx="10560050" cy="5186045"/>
            <a:chOff x="1285" y="1614"/>
            <a:chExt cx="16630" cy="8167"/>
          </a:xfrm>
        </p:grpSpPr>
        <p:grpSp>
          <p:nvGrpSpPr>
            <p:cNvPr id="4" name="组合 3"/>
            <p:cNvGrpSpPr/>
            <p:nvPr/>
          </p:nvGrpSpPr>
          <p:grpSpPr>
            <a:xfrm>
              <a:off x="1285" y="1614"/>
              <a:ext cx="16630" cy="6264"/>
              <a:chOff x="1285" y="1614"/>
              <a:chExt cx="16630" cy="6264"/>
            </a:xfrm>
          </p:grpSpPr>
          <p:grpSp>
            <p:nvGrpSpPr>
              <p:cNvPr id="7170" name="组合 1"/>
              <p:cNvGrpSpPr/>
              <p:nvPr/>
            </p:nvGrpSpPr>
            <p:grpSpPr>
              <a:xfrm>
                <a:off x="1285" y="1614"/>
                <a:ext cx="16630" cy="6265"/>
                <a:chOff x="2881314" y="2376489"/>
                <a:chExt cx="6867792" cy="2587624"/>
              </a:xfrm>
            </p:grpSpPr>
            <p:sp>
              <p:nvSpPr>
                <p:cNvPr id="7172" name="MH_SubTitle_2"/>
                <p:cNvSpPr/>
                <p:nvPr>
                  <p:custDataLst>
                    <p:tags r:id="rId1"/>
                  </p:custDataLst>
                </p:nvPr>
              </p:nvSpPr>
              <p:spPr>
                <a:xfrm>
                  <a:off x="6216651" y="2535238"/>
                  <a:ext cx="3275013" cy="431800"/>
                </a:xfrm>
                <a:custGeom>
                  <a:avLst/>
                  <a:gdLst>
                    <a:gd name="txL" fmla="*/ 0 w 3275513"/>
                    <a:gd name="txT" fmla="*/ 0 h 431880"/>
                    <a:gd name="txR" fmla="*/ 3275513 w 3275513"/>
                    <a:gd name="txB" fmla="*/ 431880 h 431880"/>
                  </a:gdLst>
                  <a:ahLst/>
                  <a:cxnLst>
                    <a:cxn ang="0">
                      <a:pos x="27351" y="0"/>
                    </a:cxn>
                    <a:cxn ang="0">
                      <a:pos x="3056304" y="0"/>
                    </a:cxn>
                    <a:cxn ang="0">
                      <a:pos x="3272013" y="215660"/>
                    </a:cxn>
                    <a:cxn ang="0">
                      <a:pos x="3056304" y="431320"/>
                    </a:cxn>
                    <a:cxn ang="0">
                      <a:pos x="872500" y="431320"/>
                    </a:cxn>
                    <a:cxn ang="0">
                      <a:pos x="803394" y="355306"/>
                    </a:cxn>
                    <a:cxn ang="0">
                      <a:pos x="69474" y="6265"/>
                    </a:cxn>
                    <a:cxn ang="0">
                      <a:pos x="0" y="2753"/>
                    </a:cxn>
                  </a:cxnLst>
                  <a:rect l="txL" t="txT" r="txR" b="txB"/>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accent1">
                    <a:lumMod val="75000"/>
                  </a:schemeClr>
                </a:solidFill>
                <a:ln w="9525">
                  <a:noFill/>
                </a:ln>
              </p:spPr>
              <p:txBody>
                <a:bodyPr lIns="180000" rIns="18000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r" eaLnBrk="1" hangingPunct="1">
                    <a:lnSpc>
                      <a:spcPct val="120000"/>
                    </a:lnSpc>
                    <a:spcBef>
                      <a:spcPct val="0"/>
                    </a:spcBef>
                    <a:buNone/>
                  </a:pPr>
                  <a:r>
                    <a:rPr lang="en-US" altLang="zh-CN" b="1" u="sng" dirty="0">
                      <a:solidFill>
                        <a:srgbClr val="FFFFFF"/>
                      </a:solidFill>
                      <a:latin typeface="微软雅黑" panose="020B0503020204020204" pitchFamily="34" charset="-122"/>
                      <a:ea typeface="微软雅黑" panose="020B0503020204020204" pitchFamily="34" charset="-122"/>
                    </a:rPr>
                    <a:t>01  </a:t>
                  </a:r>
                  <a:r>
                    <a:rPr lang="zh-CN" altLang="en-US" b="1" u="sng" dirty="0">
                      <a:solidFill>
                        <a:srgbClr val="FFFFFF"/>
                      </a:solidFill>
                      <a:latin typeface="微软雅黑" panose="020B0503020204020204" pitchFamily="34" charset="-122"/>
                      <a:ea typeface="微软雅黑" panose="020B0503020204020204" pitchFamily="34" charset="-122"/>
                    </a:rPr>
                    <a:t>学员通过率低</a:t>
                  </a:r>
                  <a:endParaRPr lang="zh-CN" altLang="en-US" b="1" u="sng" dirty="0">
                    <a:solidFill>
                      <a:srgbClr val="FFFFFF"/>
                    </a:solidFill>
                    <a:latin typeface="微软雅黑" panose="020B0503020204020204" pitchFamily="34" charset="-122"/>
                    <a:ea typeface="微软雅黑" panose="020B0503020204020204" pitchFamily="34" charset="-122"/>
                  </a:endParaRPr>
                </a:p>
              </p:txBody>
            </p:sp>
            <p:sp>
              <p:nvSpPr>
                <p:cNvPr id="7173" name="MH_SubTitle_1"/>
                <p:cNvSpPr/>
                <p:nvPr>
                  <p:custDataLst>
                    <p:tags r:id="rId2"/>
                  </p:custDataLst>
                </p:nvPr>
              </p:nvSpPr>
              <p:spPr>
                <a:xfrm>
                  <a:off x="2881314" y="4532313"/>
                  <a:ext cx="3279775" cy="431800"/>
                </a:xfrm>
                <a:custGeom>
                  <a:avLst/>
                  <a:gdLst>
                    <a:gd name="txL" fmla="*/ 0 w 3279285"/>
                    <a:gd name="txT" fmla="*/ 0 h 431880"/>
                    <a:gd name="txR" fmla="*/ 3279285 w 3279285"/>
                    <a:gd name="txB" fmla="*/ 431880 h 431880"/>
                  </a:gdLst>
                  <a:ahLst/>
                  <a:cxnLst>
                    <a:cxn ang="0">
                      <a:pos x="216164" y="0"/>
                    </a:cxn>
                    <a:cxn ang="0">
                      <a:pos x="2355494" y="0"/>
                    </a:cxn>
                    <a:cxn ang="0">
                      <a:pos x="2424741" y="76016"/>
                    </a:cxn>
                    <a:cxn ang="0">
                      <a:pos x="3160214" y="425056"/>
                    </a:cxn>
                    <a:cxn ang="0">
                      <a:pos x="3282715" y="431229"/>
                    </a:cxn>
                    <a:cxn ang="0">
                      <a:pos x="3281805" y="431320"/>
                    </a:cxn>
                    <a:cxn ang="0">
                      <a:pos x="216164" y="431320"/>
                    </a:cxn>
                    <a:cxn ang="0">
                      <a:pos x="0" y="215660"/>
                    </a:cxn>
                    <a:cxn ang="0">
                      <a:pos x="216164" y="0"/>
                    </a:cxn>
                  </a:cxnLst>
                  <a:rect l="txL" t="txT" r="txR" b="txB"/>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1">
                    <a:lumMod val="75000"/>
                  </a:schemeClr>
                </a:solidFill>
                <a:ln w="9525">
                  <a:noFill/>
                </a:ln>
              </p:spPr>
              <p:txBody>
                <a:bodyPr lIns="180000" rIns="18000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0000"/>
                    </a:lnSpc>
                    <a:spcBef>
                      <a:spcPct val="0"/>
                    </a:spcBef>
                    <a:buNone/>
                  </a:pPr>
                  <a:r>
                    <a:rPr lang="en-US" altLang="zh-CN" b="1" u="sng" dirty="0">
                      <a:solidFill>
                        <a:srgbClr val="FFFFFF"/>
                      </a:solidFill>
                      <a:latin typeface="微软雅黑" panose="020B0503020204020204" pitchFamily="34" charset="-122"/>
                      <a:ea typeface="微软雅黑" panose="020B0503020204020204" pitchFamily="34" charset="-122"/>
                    </a:rPr>
                    <a:t>02  </a:t>
                  </a:r>
                  <a:r>
                    <a:rPr lang="zh-CN" altLang="en-US" b="1" u="sng" dirty="0">
                      <a:solidFill>
                        <a:srgbClr val="FFFFFF"/>
                      </a:solidFill>
                      <a:latin typeface="微软雅黑" panose="020B0503020204020204" pitchFamily="34" charset="-122"/>
                      <a:ea typeface="微软雅黑" panose="020B0503020204020204" pitchFamily="34" charset="-122"/>
                    </a:rPr>
                    <a:t>老学员二次营销难</a:t>
                  </a:r>
                  <a:endParaRPr lang="zh-CN" altLang="en-US" b="1" u="sng" dirty="0">
                    <a:solidFill>
                      <a:srgbClr val="FFFFFF"/>
                    </a:solidFill>
                    <a:latin typeface="微软雅黑" panose="020B0503020204020204" pitchFamily="34" charset="-122"/>
                    <a:ea typeface="微软雅黑" panose="020B0503020204020204" pitchFamily="34" charset="-122"/>
                  </a:endParaRPr>
                </a:p>
              </p:txBody>
            </p:sp>
            <p:sp>
              <p:nvSpPr>
                <p:cNvPr id="13" name="MH_Title_1"/>
                <p:cNvSpPr/>
                <p:nvPr>
                  <p:custDataLst>
                    <p:tags r:id="rId3"/>
                  </p:custDataLst>
                </p:nvPr>
              </p:nvSpPr>
              <p:spPr>
                <a:xfrm>
                  <a:off x="5090736" y="2659414"/>
                  <a:ext cx="2178449" cy="2179758"/>
                </a:xfrm>
                <a:prstGeom prst="donut">
                  <a:avLst>
                    <a:gd name="adj" fmla="val 6327"/>
                  </a:avLst>
                </a:prstGeom>
                <a:solidFill>
                  <a:schemeClr val="accent1">
                    <a:lumMod val="75000"/>
                  </a:schemeClr>
                </a:solidFill>
              </p:spPr>
              <p:txBody>
                <a:bodyPr lIns="36000" tIns="0" rIns="0" bIns="0" anchor="ctr">
                  <a:norm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教育</a:t>
                  </a:r>
                  <a:r>
                    <a:rPr kumimoji="0" lang="zh-CN" altLang="en-US" sz="40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培训</a:t>
                  </a:r>
                  <a:endParaRPr kumimoji="0" lang="zh-CN" altLang="en-US" sz="40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行业</a:t>
                  </a:r>
                  <a:r>
                    <a:rPr kumimoji="0" lang="zh-CN" altLang="en-US" sz="40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面临难点</a:t>
                  </a:r>
                  <a:endParaRPr kumimoji="0" lang="zh-CN" altLang="en-US" sz="40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8" name="MH_Text_1"/>
                <p:cNvSpPr>
                  <a:spLocks noChangeArrowheads="1"/>
                </p:cNvSpPr>
                <p:nvPr>
                  <p:custDataLst>
                    <p:tags r:id="rId4"/>
                  </p:custDataLst>
                </p:nvPr>
              </p:nvSpPr>
              <p:spPr bwMode="auto">
                <a:xfrm>
                  <a:off x="2881314" y="2376489"/>
                  <a:ext cx="2209422" cy="213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44000" rIns="180000" bIns="144000" anchor="b">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lang="zh-CN" altLang="en-US" sz="1600" b="1" i="1"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rPr>
                    <a:t>没有一份有效的老学员</a:t>
                  </a:r>
                  <a:r>
                    <a:rPr lang="zh-CN" altLang="en-US" sz="1600" b="1" i="1"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rPr>
                    <a:t>数据</a:t>
                  </a:r>
                  <a:endParaRPr lang="zh-CN" altLang="en-US" sz="1600" b="1" i="1"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老学员流失</a:t>
                  </a:r>
                  <a:r>
                    <a:rPr kumimoji="0" lang="zh-CN" altLang="en-US" sz="1600" b="1" i="1" u="none" strike="noStrike" kern="120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严重，二次营销难</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大量潜在学生资源没有被发现</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9" name="MH_Text_2"/>
                <p:cNvSpPr>
                  <a:spLocks noChangeArrowheads="1"/>
                </p:cNvSpPr>
                <p:nvPr>
                  <p:custDataLst>
                    <p:tags r:id="rId5"/>
                  </p:custDataLst>
                </p:nvPr>
              </p:nvSpPr>
              <p:spPr bwMode="auto">
                <a:xfrm>
                  <a:off x="7286736" y="2955761"/>
                  <a:ext cx="2462370" cy="1724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tIns="144000" rIns="0" bIns="144000">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zh-CN"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学员水平参差不齐，统一辅导效果差</a:t>
                  </a:r>
                  <a:endParaRPr kumimoji="0" lang="zh-CN" altLang="zh-CN"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无法知道学员是否勤奋，不能跟踪学习情况</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学习资料太多，没有模拟考试，学员心理没有底</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grpSp>
          <p:sp>
            <p:nvSpPr>
              <p:cNvPr id="2" name="MH_SubTitle_1"/>
              <p:cNvSpPr/>
              <p:nvPr>
                <p:custDataLst>
                  <p:tags r:id="rId6"/>
                </p:custDataLst>
              </p:nvPr>
            </p:nvSpPr>
            <p:spPr>
              <a:xfrm rot="10800000" flipV="1">
                <a:off x="9256" y="6833"/>
                <a:ext cx="7942" cy="1045"/>
              </a:xfrm>
              <a:custGeom>
                <a:avLst/>
                <a:gdLst>
                  <a:gd name="txL" fmla="*/ 0 w 3279285"/>
                  <a:gd name="txT" fmla="*/ 0 h 431880"/>
                  <a:gd name="txR" fmla="*/ 3279285 w 3279285"/>
                  <a:gd name="txB" fmla="*/ 431880 h 431880"/>
                </a:gdLst>
                <a:ahLst/>
                <a:cxnLst>
                  <a:cxn ang="0">
                    <a:pos x="216164" y="0"/>
                  </a:cxn>
                  <a:cxn ang="0">
                    <a:pos x="2355494" y="0"/>
                  </a:cxn>
                  <a:cxn ang="0">
                    <a:pos x="2424741" y="76016"/>
                  </a:cxn>
                  <a:cxn ang="0">
                    <a:pos x="3160214" y="425056"/>
                  </a:cxn>
                  <a:cxn ang="0">
                    <a:pos x="3282715" y="431229"/>
                  </a:cxn>
                  <a:cxn ang="0">
                    <a:pos x="3281805" y="431320"/>
                  </a:cxn>
                  <a:cxn ang="0">
                    <a:pos x="216164" y="431320"/>
                  </a:cxn>
                  <a:cxn ang="0">
                    <a:pos x="0" y="215660"/>
                  </a:cxn>
                  <a:cxn ang="0">
                    <a:pos x="216164" y="0"/>
                  </a:cxn>
                </a:cxnLst>
                <a:rect l="txL" t="txT" r="txR" b="txB"/>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1">
                  <a:lumMod val="75000"/>
                </a:schemeClr>
              </a:solidFill>
              <a:ln w="9525">
                <a:noFill/>
              </a:ln>
            </p:spPr>
            <p:txBody>
              <a:bodyPr lIns="180000" rIns="18000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0000"/>
                  </a:lnSpc>
                  <a:spcBef>
                    <a:spcPct val="0"/>
                  </a:spcBef>
                  <a:buNone/>
                </a:pPr>
                <a:endParaRPr lang="zh-CN" altLang="en-US" b="1" u="sng" dirty="0">
                  <a:solidFill>
                    <a:srgbClr val="FFFFFF"/>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969" y="6999"/>
                <a:ext cx="4319" cy="864"/>
              </a:xfrm>
              <a:prstGeom prst="rect">
                <a:avLst/>
              </a:prstGeom>
              <a:noFill/>
            </p:spPr>
            <p:txBody>
              <a:bodyPr wrap="square" rtlCol="0">
                <a:spAutoFit/>
              </a:bodyPr>
              <a:p>
                <a:r>
                  <a:rPr lang="en-US" altLang="zh-CN" sz="2800" b="1" u="sng">
                    <a:solidFill>
                      <a:schemeClr val="bg1"/>
                    </a:solidFill>
                    <a:latin typeface="微软雅黑" panose="020B0503020204020204" pitchFamily="34" charset="-122"/>
                    <a:ea typeface="微软雅黑" panose="020B0503020204020204" pitchFamily="34" charset="-122"/>
                  </a:rPr>
                  <a:t>03  </a:t>
                </a:r>
                <a:r>
                  <a:rPr lang="zh-CN" altLang="en-US" sz="2800" b="1" u="sng">
                    <a:solidFill>
                      <a:schemeClr val="bg1"/>
                    </a:solidFill>
                    <a:latin typeface="微软雅黑" panose="020B0503020204020204" pitchFamily="34" charset="-122"/>
                    <a:ea typeface="微软雅黑" panose="020B0503020204020204" pitchFamily="34" charset="-122"/>
                  </a:rPr>
                  <a:t>竞争力不足</a:t>
                </a:r>
                <a:endParaRPr lang="zh-CN" altLang="en-US" sz="2800" b="1" u="sng">
                  <a:solidFill>
                    <a:schemeClr val="bg1"/>
                  </a:solidFill>
                  <a:latin typeface="微软雅黑" panose="020B0503020204020204" pitchFamily="34" charset="-122"/>
                  <a:ea typeface="微软雅黑" panose="020B0503020204020204" pitchFamily="34" charset="-122"/>
                </a:endParaRPr>
              </a:p>
            </p:txBody>
          </p:sp>
        </p:grpSp>
        <p:sp>
          <p:nvSpPr>
            <p:cNvPr id="5" name="MH_Text_2"/>
            <p:cNvSpPr>
              <a:spLocks noChangeArrowheads="1"/>
            </p:cNvSpPr>
            <p:nvPr>
              <p:custDataLst>
                <p:tags r:id="rId7"/>
              </p:custDataLst>
            </p:nvPr>
          </p:nvSpPr>
          <p:spPr bwMode="auto">
            <a:xfrm>
              <a:off x="11357" y="7878"/>
              <a:ext cx="6558" cy="1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tIns="144000" rIns="0" bIns="144000">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培训方式单一，不能满足多元化的学员</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没有结合线上教育，还是传统的教育方法</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lang="zh-CN" altLang="en-US" sz="1600" b="1" i="1"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rPr>
                <a:t>就业问题没有解决，口碑上不去</a:t>
              </a: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just"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endParaRPr kumimoji="0" lang="zh-CN" altLang="en-US" sz="1600" b="1"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sym typeface="+mn-ea"/>
              </a:endParaRPr>
            </a:p>
          </p:txBody>
        </p:sp>
      </p:grpSp>
    </p:spTree>
    <p:custDataLst>
      <p:tags r:id="rId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6" name="矩形 5"/>
          <p:cNvSpPr/>
          <p:nvPr/>
        </p:nvSpPr>
        <p:spPr>
          <a:xfrm>
            <a:off x="0" y="441325"/>
            <a:ext cx="743775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客户案例：怎么轻松处理业务数据，学员资料</a:t>
            </a:r>
            <a:r>
              <a:rPr lang="zh-CN" altLang="en-US" b="1" dirty="0">
                <a:solidFill>
                  <a:srgbClr val="52C018"/>
                </a:solidFill>
                <a:latin typeface="微软雅黑" panose="020B0503020204020204" pitchFamily="34" charset="-122"/>
                <a:ea typeface="微软雅黑" panose="020B0503020204020204" pitchFamily="34" charset="-122"/>
              </a:rPr>
              <a:t> </a:t>
            </a:r>
            <a:endParaRPr lang="zh-CN" altLang="en-US" b="1" u="sng" dirty="0">
              <a:solidFill>
                <a:srgbClr val="52C018"/>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63905" y="1176655"/>
            <a:ext cx="10180320" cy="384810"/>
          </a:xfrm>
          <a:prstGeom prst="rect">
            <a:avLst/>
          </a:prstGeom>
          <a:noFill/>
        </p:spPr>
        <p:txBody>
          <a:bodyPr wrap="square" rtlCol="0">
            <a:spAutoFit/>
          </a:bodyPr>
          <a:p>
            <a:r>
              <a:rPr lang="en-US" altLang="zh-CN" b="1">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业务部的数据都统计了，业务主管能清晰地看到数据，方便管理。</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右箭头标注 3"/>
          <p:cNvSpPr/>
          <p:nvPr/>
        </p:nvSpPr>
        <p:spPr>
          <a:xfrm>
            <a:off x="885190" y="2181860"/>
            <a:ext cx="1049655" cy="4078605"/>
          </a:xfrm>
          <a:prstGeom prst="rightArrow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QQ截图20161031150116"/>
          <p:cNvPicPr>
            <a:picLocks noChangeAspect="1"/>
          </p:cNvPicPr>
          <p:nvPr/>
        </p:nvPicPr>
        <p:blipFill>
          <a:blip r:embed="rId2"/>
          <a:stretch>
            <a:fillRect/>
          </a:stretch>
        </p:blipFill>
        <p:spPr>
          <a:xfrm>
            <a:off x="965200" y="2213610"/>
            <a:ext cx="497205" cy="4012565"/>
          </a:xfrm>
          <a:prstGeom prst="rect">
            <a:avLst/>
          </a:prstGeom>
        </p:spPr>
      </p:pic>
      <p:sp>
        <p:nvSpPr>
          <p:cNvPr id="6" name="KSO_Shape"/>
          <p:cNvSpPr/>
          <p:nvPr/>
        </p:nvSpPr>
        <p:spPr bwMode="auto">
          <a:xfrm>
            <a:off x="2808605" y="3583623"/>
            <a:ext cx="1527175" cy="1905000"/>
          </a:xfrm>
          <a:custGeom>
            <a:avLst/>
            <a:gdLst>
              <a:gd name="T0" fmla="*/ 514718 w 1827213"/>
              <a:gd name="T1" fmla="*/ 1478193 h 2278063"/>
              <a:gd name="T2" fmla="*/ 586089 w 1827213"/>
              <a:gd name="T3" fmla="*/ 1702087 h 2278063"/>
              <a:gd name="T4" fmla="*/ 651357 w 1827213"/>
              <a:gd name="T5" fmla="*/ 1785483 h 2278063"/>
              <a:gd name="T6" fmla="*/ 656399 w 1827213"/>
              <a:gd name="T7" fmla="*/ 1379658 h 2278063"/>
              <a:gd name="T8" fmla="*/ 633847 w 1827213"/>
              <a:gd name="T9" fmla="*/ 1256954 h 2278063"/>
              <a:gd name="T10" fmla="*/ 688768 w 1827213"/>
              <a:gd name="T11" fmla="*/ 1207023 h 2278063"/>
              <a:gd name="T12" fmla="*/ 886960 w 1827213"/>
              <a:gd name="T13" fmla="*/ 1239691 h 2278063"/>
              <a:gd name="T14" fmla="*/ 882450 w 1827213"/>
              <a:gd name="T15" fmla="*/ 1367972 h 2278063"/>
              <a:gd name="T16" fmla="*/ 858572 w 1827213"/>
              <a:gd name="T17" fmla="*/ 1798498 h 2278063"/>
              <a:gd name="T18" fmla="*/ 927555 w 1827213"/>
              <a:gd name="T19" fmla="*/ 1725194 h 2278063"/>
              <a:gd name="T20" fmla="*/ 996272 w 1827213"/>
              <a:gd name="T21" fmla="*/ 1552825 h 2278063"/>
              <a:gd name="T22" fmla="*/ 1043764 w 1827213"/>
              <a:gd name="T23" fmla="*/ 1169840 h 2278063"/>
              <a:gd name="T24" fmla="*/ 1334023 w 1827213"/>
              <a:gd name="T25" fmla="*/ 1122564 h 2278063"/>
              <a:gd name="T26" fmla="*/ 1468540 w 1827213"/>
              <a:gd name="T27" fmla="*/ 1208351 h 2278063"/>
              <a:gd name="T28" fmla="*/ 1526910 w 1827213"/>
              <a:gd name="T29" fmla="*/ 1358942 h 2278063"/>
              <a:gd name="T30" fmla="*/ 1495602 w 1827213"/>
              <a:gd name="T31" fmla="*/ 1765298 h 2278063"/>
              <a:gd name="T32" fmla="*/ 1386822 w 1827213"/>
              <a:gd name="T33" fmla="*/ 1826650 h 2278063"/>
              <a:gd name="T34" fmla="*/ 1112747 w 1827213"/>
              <a:gd name="T35" fmla="*/ 1885612 h 2278063"/>
              <a:gd name="T36" fmla="*/ 666746 w 1827213"/>
              <a:gd name="T37" fmla="*/ 1903141 h 2278063"/>
              <a:gd name="T38" fmla="*/ 246216 w 1827213"/>
              <a:gd name="T39" fmla="*/ 1855334 h 2278063"/>
              <a:gd name="T40" fmla="*/ 76412 w 1827213"/>
              <a:gd name="T41" fmla="*/ 1795842 h 2278063"/>
              <a:gd name="T42" fmla="*/ 4511 w 1827213"/>
              <a:gd name="T43" fmla="*/ 1724397 h 2278063"/>
              <a:gd name="T44" fmla="*/ 20164 w 1827213"/>
              <a:gd name="T45" fmla="*/ 1272093 h 2278063"/>
              <a:gd name="T46" fmla="*/ 123638 w 1827213"/>
              <a:gd name="T47" fmla="*/ 1152045 h 2278063"/>
              <a:gd name="T48" fmla="*/ 321035 w 1827213"/>
              <a:gd name="T49" fmla="*/ 1109285 h 2278063"/>
              <a:gd name="T50" fmla="*/ 489230 w 1827213"/>
              <a:gd name="T51" fmla="*/ 331401 h 2278063"/>
              <a:gd name="T52" fmla="*/ 406631 w 1827213"/>
              <a:gd name="T53" fmla="*/ 492717 h 2278063"/>
              <a:gd name="T54" fmla="*/ 415129 w 1827213"/>
              <a:gd name="T55" fmla="*/ 657222 h 2278063"/>
              <a:gd name="T56" fmla="*/ 469045 w 1827213"/>
              <a:gd name="T57" fmla="*/ 789304 h 2278063"/>
              <a:gd name="T58" fmla="*/ 552175 w 1827213"/>
              <a:gd name="T59" fmla="*/ 897202 h 2278063"/>
              <a:gd name="T60" fmla="*/ 648320 w 1827213"/>
              <a:gd name="T61" fmla="*/ 973209 h 2278063"/>
              <a:gd name="T62" fmla="*/ 743403 w 1827213"/>
              <a:gd name="T63" fmla="*/ 1008023 h 2278063"/>
              <a:gd name="T64" fmla="*/ 833704 w 1827213"/>
              <a:gd name="T65" fmla="*/ 994735 h 2278063"/>
              <a:gd name="T66" fmla="*/ 931442 w 1827213"/>
              <a:gd name="T67" fmla="*/ 936800 h 2278063"/>
              <a:gd name="T68" fmla="*/ 1022541 w 1827213"/>
              <a:gd name="T69" fmla="*/ 842722 h 2278063"/>
              <a:gd name="T70" fmla="*/ 1091595 w 1827213"/>
              <a:gd name="T71" fmla="*/ 720472 h 2278063"/>
              <a:gd name="T72" fmla="*/ 1123732 w 1827213"/>
              <a:gd name="T73" fmla="*/ 579089 h 2278063"/>
              <a:gd name="T74" fmla="*/ 971281 w 1827213"/>
              <a:gd name="T75" fmla="*/ 515307 h 2278063"/>
              <a:gd name="T76" fmla="*/ 728264 w 1827213"/>
              <a:gd name="T77" fmla="*/ 457371 h 2278063"/>
              <a:gd name="T78" fmla="*/ 608481 w 1827213"/>
              <a:gd name="T79" fmla="*/ 387211 h 2278063"/>
              <a:gd name="T80" fmla="*/ 538365 w 1827213"/>
              <a:gd name="T81" fmla="*/ 319177 h 2278063"/>
              <a:gd name="T82" fmla="*/ 845655 w 1827213"/>
              <a:gd name="T83" fmla="*/ 8505 h 2278063"/>
              <a:gd name="T84" fmla="*/ 984295 w 1827213"/>
              <a:gd name="T85" fmla="*/ 67237 h 2278063"/>
              <a:gd name="T86" fmla="*/ 1099297 w 1827213"/>
              <a:gd name="T87" fmla="*/ 172743 h 2278063"/>
              <a:gd name="T88" fmla="*/ 1181631 w 1827213"/>
              <a:gd name="T89" fmla="*/ 315456 h 2278063"/>
              <a:gd name="T90" fmla="*/ 1223594 w 1827213"/>
              <a:gd name="T91" fmla="*/ 485276 h 2278063"/>
              <a:gd name="T92" fmla="*/ 1214830 w 1827213"/>
              <a:gd name="T93" fmla="*/ 671307 h 2278063"/>
              <a:gd name="T94" fmla="*/ 1150025 w 1827213"/>
              <a:gd name="T95" fmla="*/ 837672 h 2278063"/>
              <a:gd name="T96" fmla="*/ 1046178 w 1827213"/>
              <a:gd name="T97" fmla="*/ 971614 h 2278063"/>
              <a:gd name="T98" fmla="*/ 922678 w 1827213"/>
              <a:gd name="T99" fmla="*/ 1064896 h 2278063"/>
              <a:gd name="T100" fmla="*/ 798911 w 1827213"/>
              <a:gd name="T101" fmla="*/ 1109809 h 2278063"/>
              <a:gd name="T102" fmla="*/ 682050 w 1827213"/>
              <a:gd name="T103" fmla="*/ 1098913 h 2278063"/>
              <a:gd name="T104" fmla="*/ 555628 w 1827213"/>
              <a:gd name="T105" fmla="*/ 1034600 h 2278063"/>
              <a:gd name="T106" fmla="*/ 437705 w 1827213"/>
              <a:gd name="T107" fmla="*/ 924309 h 2278063"/>
              <a:gd name="T108" fmla="*/ 346607 w 1827213"/>
              <a:gd name="T109" fmla="*/ 777079 h 2278063"/>
              <a:gd name="T110" fmla="*/ 301721 w 1827213"/>
              <a:gd name="T111" fmla="*/ 600349 h 2278063"/>
              <a:gd name="T112" fmla="*/ 314470 w 1827213"/>
              <a:gd name="T113" fmla="*/ 417507 h 2278063"/>
              <a:gd name="T114" fmla="*/ 373166 w 1827213"/>
              <a:gd name="T115" fmla="*/ 256723 h 2278063"/>
              <a:gd name="T116" fmla="*/ 468780 w 1827213"/>
              <a:gd name="T117" fmla="*/ 127299 h 2278063"/>
              <a:gd name="T118" fmla="*/ 593874 w 1827213"/>
              <a:gd name="T119" fmla="*/ 38801 h 2278063"/>
              <a:gd name="T120" fmla="*/ 739950 w 1827213"/>
              <a:gd name="T121" fmla="*/ 797 h 22780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27213" h="2278063">
                <a:moveTo>
                  <a:pt x="575845" y="1312863"/>
                </a:moveTo>
                <a:lnTo>
                  <a:pt x="576797" y="1356693"/>
                </a:lnTo>
                <a:lnTo>
                  <a:pt x="578385" y="1398934"/>
                </a:lnTo>
                <a:lnTo>
                  <a:pt x="580289" y="1440540"/>
                </a:lnTo>
                <a:lnTo>
                  <a:pt x="582829" y="1481511"/>
                </a:lnTo>
                <a:lnTo>
                  <a:pt x="585368" y="1520894"/>
                </a:lnTo>
                <a:lnTo>
                  <a:pt x="588543" y="1559007"/>
                </a:lnTo>
                <a:lnTo>
                  <a:pt x="592035" y="1596801"/>
                </a:lnTo>
                <a:lnTo>
                  <a:pt x="595844" y="1633008"/>
                </a:lnTo>
                <a:lnTo>
                  <a:pt x="600288" y="1668580"/>
                </a:lnTo>
                <a:lnTo>
                  <a:pt x="605050" y="1702246"/>
                </a:lnTo>
                <a:lnTo>
                  <a:pt x="610129" y="1735595"/>
                </a:lnTo>
                <a:lnTo>
                  <a:pt x="615843" y="1767673"/>
                </a:lnTo>
                <a:lnTo>
                  <a:pt x="621875" y="1798480"/>
                </a:lnTo>
                <a:lnTo>
                  <a:pt x="628224" y="1828653"/>
                </a:lnTo>
                <a:lnTo>
                  <a:pt x="635207" y="1856920"/>
                </a:lnTo>
                <a:lnTo>
                  <a:pt x="642509" y="1884551"/>
                </a:lnTo>
                <a:lnTo>
                  <a:pt x="650445" y="1910912"/>
                </a:lnTo>
                <a:lnTo>
                  <a:pt x="658698" y="1936321"/>
                </a:lnTo>
                <a:lnTo>
                  <a:pt x="667269" y="1960459"/>
                </a:lnTo>
                <a:lnTo>
                  <a:pt x="676475" y="1983326"/>
                </a:lnTo>
                <a:lnTo>
                  <a:pt x="681237" y="1994442"/>
                </a:lnTo>
                <a:lnTo>
                  <a:pt x="685999" y="2004923"/>
                </a:lnTo>
                <a:lnTo>
                  <a:pt x="691078" y="2015404"/>
                </a:lnTo>
                <a:lnTo>
                  <a:pt x="696157" y="2025885"/>
                </a:lnTo>
                <a:lnTo>
                  <a:pt x="701236" y="2035413"/>
                </a:lnTo>
                <a:lnTo>
                  <a:pt x="706632" y="2044941"/>
                </a:lnTo>
                <a:lnTo>
                  <a:pt x="711712" y="2054152"/>
                </a:lnTo>
                <a:lnTo>
                  <a:pt x="717743" y="2063045"/>
                </a:lnTo>
                <a:lnTo>
                  <a:pt x="723140" y="2071620"/>
                </a:lnTo>
                <a:lnTo>
                  <a:pt x="728854" y="2080196"/>
                </a:lnTo>
                <a:lnTo>
                  <a:pt x="734885" y="2088136"/>
                </a:lnTo>
                <a:lnTo>
                  <a:pt x="740599" y="2095758"/>
                </a:lnTo>
                <a:lnTo>
                  <a:pt x="746630" y="2103063"/>
                </a:lnTo>
                <a:lnTo>
                  <a:pt x="752979" y="2110050"/>
                </a:lnTo>
                <a:lnTo>
                  <a:pt x="759646" y="2116720"/>
                </a:lnTo>
                <a:lnTo>
                  <a:pt x="765995" y="2123390"/>
                </a:lnTo>
                <a:lnTo>
                  <a:pt x="772661" y="2129742"/>
                </a:lnTo>
                <a:lnTo>
                  <a:pt x="779327" y="2135141"/>
                </a:lnTo>
                <a:lnTo>
                  <a:pt x="785994" y="2140858"/>
                </a:lnTo>
                <a:lnTo>
                  <a:pt x="792977" y="2145940"/>
                </a:lnTo>
                <a:lnTo>
                  <a:pt x="799961" y="2150704"/>
                </a:lnTo>
                <a:lnTo>
                  <a:pt x="807262" y="2155468"/>
                </a:lnTo>
                <a:lnTo>
                  <a:pt x="814564" y="2159597"/>
                </a:lnTo>
                <a:lnTo>
                  <a:pt x="821865" y="2163408"/>
                </a:lnTo>
                <a:lnTo>
                  <a:pt x="821865" y="1665086"/>
                </a:lnTo>
                <a:lnTo>
                  <a:pt x="815199" y="1664134"/>
                </a:lnTo>
                <a:lnTo>
                  <a:pt x="808850" y="1662228"/>
                </a:lnTo>
                <a:lnTo>
                  <a:pt x="802501" y="1659687"/>
                </a:lnTo>
                <a:lnTo>
                  <a:pt x="796469" y="1657146"/>
                </a:lnTo>
                <a:lnTo>
                  <a:pt x="790755" y="1653970"/>
                </a:lnTo>
                <a:lnTo>
                  <a:pt x="785359" y="1649841"/>
                </a:lnTo>
                <a:lnTo>
                  <a:pt x="780280" y="1645713"/>
                </a:lnTo>
                <a:lnTo>
                  <a:pt x="775835" y="1641266"/>
                </a:lnTo>
                <a:lnTo>
                  <a:pt x="771391" y="1635867"/>
                </a:lnTo>
                <a:lnTo>
                  <a:pt x="767899" y="1630785"/>
                </a:lnTo>
                <a:lnTo>
                  <a:pt x="764725" y="1625068"/>
                </a:lnTo>
                <a:lnTo>
                  <a:pt x="762185" y="1619034"/>
                </a:lnTo>
                <a:lnTo>
                  <a:pt x="759963" y="1612682"/>
                </a:lnTo>
                <a:lnTo>
                  <a:pt x="758059" y="1606012"/>
                </a:lnTo>
                <a:lnTo>
                  <a:pt x="757424" y="1599342"/>
                </a:lnTo>
                <a:lnTo>
                  <a:pt x="757106" y="1592355"/>
                </a:lnTo>
                <a:lnTo>
                  <a:pt x="757106" y="1518353"/>
                </a:lnTo>
                <a:lnTo>
                  <a:pt x="757424" y="1510731"/>
                </a:lnTo>
                <a:lnTo>
                  <a:pt x="758376" y="1503108"/>
                </a:lnTo>
                <a:lnTo>
                  <a:pt x="760281" y="1496121"/>
                </a:lnTo>
                <a:lnTo>
                  <a:pt x="762820" y="1489134"/>
                </a:lnTo>
                <a:lnTo>
                  <a:pt x="765995" y="1482464"/>
                </a:lnTo>
                <a:lnTo>
                  <a:pt x="769804" y="1476429"/>
                </a:lnTo>
                <a:lnTo>
                  <a:pt x="774248" y="1470395"/>
                </a:lnTo>
                <a:lnTo>
                  <a:pt x="778692" y="1465313"/>
                </a:lnTo>
                <a:lnTo>
                  <a:pt x="784089" y="1460232"/>
                </a:lnTo>
                <a:lnTo>
                  <a:pt x="789803" y="1455785"/>
                </a:lnTo>
                <a:lnTo>
                  <a:pt x="795834" y="1452291"/>
                </a:lnTo>
                <a:lnTo>
                  <a:pt x="802501" y="1449433"/>
                </a:lnTo>
                <a:lnTo>
                  <a:pt x="809485" y="1446892"/>
                </a:lnTo>
                <a:lnTo>
                  <a:pt x="816786" y="1444987"/>
                </a:lnTo>
                <a:lnTo>
                  <a:pt x="824087" y="1443399"/>
                </a:lnTo>
                <a:lnTo>
                  <a:pt x="831706" y="1443081"/>
                </a:lnTo>
                <a:lnTo>
                  <a:pt x="995190" y="1443081"/>
                </a:lnTo>
                <a:lnTo>
                  <a:pt x="1002809" y="1443399"/>
                </a:lnTo>
                <a:lnTo>
                  <a:pt x="1010745" y="1444987"/>
                </a:lnTo>
                <a:lnTo>
                  <a:pt x="1017728" y="1446892"/>
                </a:lnTo>
                <a:lnTo>
                  <a:pt x="1024395" y="1449433"/>
                </a:lnTo>
                <a:lnTo>
                  <a:pt x="1031061" y="1452291"/>
                </a:lnTo>
                <a:lnTo>
                  <a:pt x="1037093" y="1455785"/>
                </a:lnTo>
                <a:lnTo>
                  <a:pt x="1043124" y="1460232"/>
                </a:lnTo>
                <a:lnTo>
                  <a:pt x="1048521" y="1465313"/>
                </a:lnTo>
                <a:lnTo>
                  <a:pt x="1053282" y="1470395"/>
                </a:lnTo>
                <a:lnTo>
                  <a:pt x="1057727" y="1476429"/>
                </a:lnTo>
                <a:lnTo>
                  <a:pt x="1061218" y="1482464"/>
                </a:lnTo>
                <a:lnTo>
                  <a:pt x="1064393" y="1489134"/>
                </a:lnTo>
                <a:lnTo>
                  <a:pt x="1066932" y="1496121"/>
                </a:lnTo>
                <a:lnTo>
                  <a:pt x="1068837" y="1503108"/>
                </a:lnTo>
                <a:lnTo>
                  <a:pt x="1070107" y="1510731"/>
                </a:lnTo>
                <a:lnTo>
                  <a:pt x="1070424" y="1518353"/>
                </a:lnTo>
                <a:lnTo>
                  <a:pt x="1070424" y="1592355"/>
                </a:lnTo>
                <a:lnTo>
                  <a:pt x="1070107" y="1599342"/>
                </a:lnTo>
                <a:lnTo>
                  <a:pt x="1068837" y="1606012"/>
                </a:lnTo>
                <a:lnTo>
                  <a:pt x="1067567" y="1612682"/>
                </a:lnTo>
                <a:lnTo>
                  <a:pt x="1065345" y="1619034"/>
                </a:lnTo>
                <a:lnTo>
                  <a:pt x="1062806" y="1625068"/>
                </a:lnTo>
                <a:lnTo>
                  <a:pt x="1059314" y="1630785"/>
                </a:lnTo>
                <a:lnTo>
                  <a:pt x="1055822" y="1635867"/>
                </a:lnTo>
                <a:lnTo>
                  <a:pt x="1051378" y="1641266"/>
                </a:lnTo>
                <a:lnTo>
                  <a:pt x="1046933" y="1645713"/>
                </a:lnTo>
                <a:lnTo>
                  <a:pt x="1041854" y="1649841"/>
                </a:lnTo>
                <a:lnTo>
                  <a:pt x="1036458" y="1653970"/>
                </a:lnTo>
                <a:lnTo>
                  <a:pt x="1031061" y="1657146"/>
                </a:lnTo>
                <a:lnTo>
                  <a:pt x="1024712" y="1659687"/>
                </a:lnTo>
                <a:lnTo>
                  <a:pt x="1018681" y="1662228"/>
                </a:lnTo>
                <a:lnTo>
                  <a:pt x="1012014" y="1664134"/>
                </a:lnTo>
                <a:lnTo>
                  <a:pt x="1005348" y="1665086"/>
                </a:lnTo>
                <a:lnTo>
                  <a:pt x="1005348" y="2163408"/>
                </a:lnTo>
                <a:lnTo>
                  <a:pt x="1012649" y="2159597"/>
                </a:lnTo>
                <a:lnTo>
                  <a:pt x="1019951" y="2155468"/>
                </a:lnTo>
                <a:lnTo>
                  <a:pt x="1027252" y="2150704"/>
                </a:lnTo>
                <a:lnTo>
                  <a:pt x="1034236" y="2145940"/>
                </a:lnTo>
                <a:lnTo>
                  <a:pt x="1041219" y="2140858"/>
                </a:lnTo>
                <a:lnTo>
                  <a:pt x="1048203" y="2135141"/>
                </a:lnTo>
                <a:lnTo>
                  <a:pt x="1054552" y="2129742"/>
                </a:lnTo>
                <a:lnTo>
                  <a:pt x="1061218" y="2123390"/>
                </a:lnTo>
                <a:lnTo>
                  <a:pt x="1067885" y="2116720"/>
                </a:lnTo>
                <a:lnTo>
                  <a:pt x="1073916" y="2110050"/>
                </a:lnTo>
                <a:lnTo>
                  <a:pt x="1080265" y="2103063"/>
                </a:lnTo>
                <a:lnTo>
                  <a:pt x="1086297" y="2095758"/>
                </a:lnTo>
                <a:lnTo>
                  <a:pt x="1092646" y="2088136"/>
                </a:lnTo>
                <a:lnTo>
                  <a:pt x="1098360" y="2080196"/>
                </a:lnTo>
                <a:lnTo>
                  <a:pt x="1104391" y="2071620"/>
                </a:lnTo>
                <a:lnTo>
                  <a:pt x="1109788" y="2063045"/>
                </a:lnTo>
                <a:lnTo>
                  <a:pt x="1115184" y="2054152"/>
                </a:lnTo>
                <a:lnTo>
                  <a:pt x="1120581" y="2044941"/>
                </a:lnTo>
                <a:lnTo>
                  <a:pt x="1125977" y="2035413"/>
                </a:lnTo>
                <a:lnTo>
                  <a:pt x="1131374" y="2025885"/>
                </a:lnTo>
                <a:lnTo>
                  <a:pt x="1136453" y="2015404"/>
                </a:lnTo>
                <a:lnTo>
                  <a:pt x="1140897" y="2004923"/>
                </a:lnTo>
                <a:lnTo>
                  <a:pt x="1146294" y="1994442"/>
                </a:lnTo>
                <a:lnTo>
                  <a:pt x="1150738" y="1983326"/>
                </a:lnTo>
                <a:lnTo>
                  <a:pt x="1159944" y="1960459"/>
                </a:lnTo>
                <a:lnTo>
                  <a:pt x="1168832" y="1936321"/>
                </a:lnTo>
                <a:lnTo>
                  <a:pt x="1176768" y="1910912"/>
                </a:lnTo>
                <a:lnTo>
                  <a:pt x="1184387" y="1884551"/>
                </a:lnTo>
                <a:lnTo>
                  <a:pt x="1192006" y="1856920"/>
                </a:lnTo>
                <a:lnTo>
                  <a:pt x="1198990" y="1828653"/>
                </a:lnTo>
                <a:lnTo>
                  <a:pt x="1205338" y="1798480"/>
                </a:lnTo>
                <a:lnTo>
                  <a:pt x="1211370" y="1767673"/>
                </a:lnTo>
                <a:lnTo>
                  <a:pt x="1216766" y="1735595"/>
                </a:lnTo>
                <a:lnTo>
                  <a:pt x="1222163" y="1702246"/>
                </a:lnTo>
                <a:lnTo>
                  <a:pt x="1226925" y="1668580"/>
                </a:lnTo>
                <a:lnTo>
                  <a:pt x="1231369" y="1633008"/>
                </a:lnTo>
                <a:lnTo>
                  <a:pt x="1235496" y="1596801"/>
                </a:lnTo>
                <a:lnTo>
                  <a:pt x="1238670" y="1559007"/>
                </a:lnTo>
                <a:lnTo>
                  <a:pt x="1241845" y="1520894"/>
                </a:lnTo>
                <a:lnTo>
                  <a:pt x="1244702" y="1481511"/>
                </a:lnTo>
                <a:lnTo>
                  <a:pt x="1246606" y="1440540"/>
                </a:lnTo>
                <a:lnTo>
                  <a:pt x="1248828" y="1398934"/>
                </a:lnTo>
                <a:lnTo>
                  <a:pt x="1250416" y="1356693"/>
                </a:lnTo>
                <a:lnTo>
                  <a:pt x="1251368" y="1312863"/>
                </a:lnTo>
                <a:lnTo>
                  <a:pt x="1306921" y="1316357"/>
                </a:lnTo>
                <a:lnTo>
                  <a:pt x="1358029" y="1319850"/>
                </a:lnTo>
                <a:lnTo>
                  <a:pt x="1403424" y="1323344"/>
                </a:lnTo>
                <a:lnTo>
                  <a:pt x="1442787" y="1326520"/>
                </a:lnTo>
                <a:lnTo>
                  <a:pt x="1498975" y="1331284"/>
                </a:lnTo>
                <a:lnTo>
                  <a:pt x="1519291" y="1333190"/>
                </a:lnTo>
                <a:lnTo>
                  <a:pt x="1534846" y="1333507"/>
                </a:lnTo>
                <a:lnTo>
                  <a:pt x="1550719" y="1334460"/>
                </a:lnTo>
                <a:lnTo>
                  <a:pt x="1566273" y="1336683"/>
                </a:lnTo>
                <a:lnTo>
                  <a:pt x="1581193" y="1339224"/>
                </a:lnTo>
                <a:lnTo>
                  <a:pt x="1596113" y="1342400"/>
                </a:lnTo>
                <a:lnTo>
                  <a:pt x="1610716" y="1346847"/>
                </a:lnTo>
                <a:lnTo>
                  <a:pt x="1625318" y="1351611"/>
                </a:lnTo>
                <a:lnTo>
                  <a:pt x="1639286" y="1357010"/>
                </a:lnTo>
                <a:lnTo>
                  <a:pt x="1652618" y="1363362"/>
                </a:lnTo>
                <a:lnTo>
                  <a:pt x="1666268" y="1370350"/>
                </a:lnTo>
                <a:lnTo>
                  <a:pt x="1678966" y="1377654"/>
                </a:lnTo>
                <a:lnTo>
                  <a:pt x="1691664" y="1385594"/>
                </a:lnTo>
                <a:lnTo>
                  <a:pt x="1703727" y="1394170"/>
                </a:lnTo>
                <a:lnTo>
                  <a:pt x="1715472" y="1403380"/>
                </a:lnTo>
                <a:lnTo>
                  <a:pt x="1726266" y="1412908"/>
                </a:lnTo>
                <a:lnTo>
                  <a:pt x="1737376" y="1423072"/>
                </a:lnTo>
                <a:lnTo>
                  <a:pt x="1747534" y="1434188"/>
                </a:lnTo>
                <a:lnTo>
                  <a:pt x="1757058" y="1444987"/>
                </a:lnTo>
                <a:lnTo>
                  <a:pt x="1765946" y="1456738"/>
                </a:lnTo>
                <a:lnTo>
                  <a:pt x="1774835" y="1468807"/>
                </a:lnTo>
                <a:lnTo>
                  <a:pt x="1782771" y="1481511"/>
                </a:lnTo>
                <a:lnTo>
                  <a:pt x="1790072" y="1494215"/>
                </a:lnTo>
                <a:lnTo>
                  <a:pt x="1797056" y="1507555"/>
                </a:lnTo>
                <a:lnTo>
                  <a:pt x="1803087" y="1521212"/>
                </a:lnTo>
                <a:lnTo>
                  <a:pt x="1808801" y="1535186"/>
                </a:lnTo>
                <a:lnTo>
                  <a:pt x="1813245" y="1549478"/>
                </a:lnTo>
                <a:lnTo>
                  <a:pt x="1817690" y="1564088"/>
                </a:lnTo>
                <a:lnTo>
                  <a:pt x="1821182" y="1579016"/>
                </a:lnTo>
                <a:lnTo>
                  <a:pt x="1824039" y="1593943"/>
                </a:lnTo>
                <a:lnTo>
                  <a:pt x="1825626" y="1609506"/>
                </a:lnTo>
                <a:lnTo>
                  <a:pt x="1826896" y="1625068"/>
                </a:lnTo>
                <a:lnTo>
                  <a:pt x="1827213" y="1641266"/>
                </a:lnTo>
                <a:lnTo>
                  <a:pt x="1827213" y="2031602"/>
                </a:lnTo>
                <a:lnTo>
                  <a:pt x="1826896" y="2039225"/>
                </a:lnTo>
                <a:lnTo>
                  <a:pt x="1826261" y="2047165"/>
                </a:lnTo>
                <a:lnTo>
                  <a:pt x="1824356" y="2054787"/>
                </a:lnTo>
                <a:lnTo>
                  <a:pt x="1822134" y="2062092"/>
                </a:lnTo>
                <a:lnTo>
                  <a:pt x="1819277" y="2069397"/>
                </a:lnTo>
                <a:lnTo>
                  <a:pt x="1815468" y="2076702"/>
                </a:lnTo>
                <a:lnTo>
                  <a:pt x="1811658" y="2084007"/>
                </a:lnTo>
                <a:lnTo>
                  <a:pt x="1806897" y="2090994"/>
                </a:lnTo>
                <a:lnTo>
                  <a:pt x="1801817" y="2097664"/>
                </a:lnTo>
                <a:lnTo>
                  <a:pt x="1795469" y="2104334"/>
                </a:lnTo>
                <a:lnTo>
                  <a:pt x="1789437" y="2111003"/>
                </a:lnTo>
                <a:lnTo>
                  <a:pt x="1782453" y="2117355"/>
                </a:lnTo>
                <a:lnTo>
                  <a:pt x="1774835" y="2123707"/>
                </a:lnTo>
                <a:lnTo>
                  <a:pt x="1766899" y="2129742"/>
                </a:lnTo>
                <a:lnTo>
                  <a:pt x="1758010" y="2135776"/>
                </a:lnTo>
                <a:lnTo>
                  <a:pt x="1748804" y="2141811"/>
                </a:lnTo>
                <a:lnTo>
                  <a:pt x="1739281" y="2147528"/>
                </a:lnTo>
                <a:lnTo>
                  <a:pt x="1729123" y="2152927"/>
                </a:lnTo>
                <a:lnTo>
                  <a:pt x="1718647" y="2158644"/>
                </a:lnTo>
                <a:lnTo>
                  <a:pt x="1707854" y="2164043"/>
                </a:lnTo>
                <a:lnTo>
                  <a:pt x="1696426" y="2169442"/>
                </a:lnTo>
                <a:lnTo>
                  <a:pt x="1684363" y="2174524"/>
                </a:lnTo>
                <a:lnTo>
                  <a:pt x="1671982" y="2179288"/>
                </a:lnTo>
                <a:lnTo>
                  <a:pt x="1659285" y="2184370"/>
                </a:lnTo>
                <a:lnTo>
                  <a:pt x="1646269" y="2189134"/>
                </a:lnTo>
                <a:lnTo>
                  <a:pt x="1632619" y="2193580"/>
                </a:lnTo>
                <a:lnTo>
                  <a:pt x="1618334" y="2198027"/>
                </a:lnTo>
                <a:lnTo>
                  <a:pt x="1604367" y="2202473"/>
                </a:lnTo>
                <a:lnTo>
                  <a:pt x="1589129" y="2206602"/>
                </a:lnTo>
                <a:lnTo>
                  <a:pt x="1574209" y="2210413"/>
                </a:lnTo>
                <a:lnTo>
                  <a:pt x="1543100" y="2218671"/>
                </a:lnTo>
                <a:lnTo>
                  <a:pt x="1510720" y="2225976"/>
                </a:lnTo>
                <a:lnTo>
                  <a:pt x="1477071" y="2232646"/>
                </a:lnTo>
                <a:lnTo>
                  <a:pt x="1442152" y="2238998"/>
                </a:lnTo>
                <a:lnTo>
                  <a:pt x="1405964" y="2244715"/>
                </a:lnTo>
                <a:lnTo>
                  <a:pt x="1369140" y="2250432"/>
                </a:lnTo>
                <a:lnTo>
                  <a:pt x="1331364" y="2254878"/>
                </a:lnTo>
                <a:lnTo>
                  <a:pt x="1292636" y="2259324"/>
                </a:lnTo>
                <a:lnTo>
                  <a:pt x="1253590" y="2263453"/>
                </a:lnTo>
                <a:lnTo>
                  <a:pt x="1213592" y="2266629"/>
                </a:lnTo>
                <a:lnTo>
                  <a:pt x="1173277" y="2269488"/>
                </a:lnTo>
                <a:lnTo>
                  <a:pt x="1132326" y="2272029"/>
                </a:lnTo>
                <a:lnTo>
                  <a:pt x="1091058" y="2274252"/>
                </a:lnTo>
                <a:lnTo>
                  <a:pt x="1049473" y="2275840"/>
                </a:lnTo>
                <a:lnTo>
                  <a:pt x="1007570" y="2276793"/>
                </a:lnTo>
                <a:lnTo>
                  <a:pt x="965667" y="2277746"/>
                </a:lnTo>
                <a:lnTo>
                  <a:pt x="923765" y="2278063"/>
                </a:lnTo>
                <a:lnTo>
                  <a:pt x="881862" y="2277746"/>
                </a:lnTo>
                <a:lnTo>
                  <a:pt x="839959" y="2276793"/>
                </a:lnTo>
                <a:lnTo>
                  <a:pt x="797739" y="2275840"/>
                </a:lnTo>
                <a:lnTo>
                  <a:pt x="755836" y="2274252"/>
                </a:lnTo>
                <a:lnTo>
                  <a:pt x="714251" y="2272029"/>
                </a:lnTo>
                <a:lnTo>
                  <a:pt x="672666" y="2269488"/>
                </a:lnTo>
                <a:lnTo>
                  <a:pt x="631715" y="2266629"/>
                </a:lnTo>
                <a:lnTo>
                  <a:pt x="591082" y="2263453"/>
                </a:lnTo>
                <a:lnTo>
                  <a:pt x="551084" y="2259324"/>
                </a:lnTo>
                <a:lnTo>
                  <a:pt x="511721" y="2254878"/>
                </a:lnTo>
                <a:lnTo>
                  <a:pt x="472993" y="2250432"/>
                </a:lnTo>
                <a:lnTo>
                  <a:pt x="435217" y="2244715"/>
                </a:lnTo>
                <a:lnTo>
                  <a:pt x="398393" y="2238998"/>
                </a:lnTo>
                <a:lnTo>
                  <a:pt x="362522" y="2232646"/>
                </a:lnTo>
                <a:lnTo>
                  <a:pt x="327603" y="2225976"/>
                </a:lnTo>
                <a:lnTo>
                  <a:pt x="294589" y="2218671"/>
                </a:lnTo>
                <a:lnTo>
                  <a:pt x="262210" y="2210413"/>
                </a:lnTo>
                <a:lnTo>
                  <a:pt x="231417" y="2202473"/>
                </a:lnTo>
                <a:lnTo>
                  <a:pt x="216497" y="2198027"/>
                </a:lnTo>
                <a:lnTo>
                  <a:pt x="202212" y="2193580"/>
                </a:lnTo>
                <a:lnTo>
                  <a:pt x="188245" y="2189134"/>
                </a:lnTo>
                <a:lnTo>
                  <a:pt x="174595" y="2184370"/>
                </a:lnTo>
                <a:lnTo>
                  <a:pt x="161262" y="2179288"/>
                </a:lnTo>
                <a:lnTo>
                  <a:pt x="148247" y="2174524"/>
                </a:lnTo>
                <a:lnTo>
                  <a:pt x="135866" y="2169442"/>
                </a:lnTo>
                <a:lnTo>
                  <a:pt x="124438" y="2164043"/>
                </a:lnTo>
                <a:lnTo>
                  <a:pt x="112693" y="2158644"/>
                </a:lnTo>
                <a:lnTo>
                  <a:pt x="101900" y="2152927"/>
                </a:lnTo>
                <a:lnTo>
                  <a:pt x="91424" y="2147528"/>
                </a:lnTo>
                <a:lnTo>
                  <a:pt x="81266" y="2141811"/>
                </a:lnTo>
                <a:lnTo>
                  <a:pt x="71743" y="2135776"/>
                </a:lnTo>
                <a:lnTo>
                  <a:pt x="63172" y="2129742"/>
                </a:lnTo>
                <a:lnTo>
                  <a:pt x="54601" y="2123707"/>
                </a:lnTo>
                <a:lnTo>
                  <a:pt x="46664" y="2117355"/>
                </a:lnTo>
                <a:lnTo>
                  <a:pt x="39681" y="2111003"/>
                </a:lnTo>
                <a:lnTo>
                  <a:pt x="33014" y="2104334"/>
                </a:lnTo>
                <a:lnTo>
                  <a:pt x="26665" y="2097664"/>
                </a:lnTo>
                <a:lnTo>
                  <a:pt x="21269" y="2090994"/>
                </a:lnTo>
                <a:lnTo>
                  <a:pt x="16507" y="2084007"/>
                </a:lnTo>
                <a:lnTo>
                  <a:pt x="12063" y="2076702"/>
                </a:lnTo>
                <a:lnTo>
                  <a:pt x="8571" y="2069397"/>
                </a:lnTo>
                <a:lnTo>
                  <a:pt x="5397" y="2062092"/>
                </a:lnTo>
                <a:lnTo>
                  <a:pt x="2857" y="2054787"/>
                </a:lnTo>
                <a:lnTo>
                  <a:pt x="1270" y="2047165"/>
                </a:lnTo>
                <a:lnTo>
                  <a:pt x="317" y="2039225"/>
                </a:lnTo>
                <a:lnTo>
                  <a:pt x="0" y="2031602"/>
                </a:lnTo>
                <a:lnTo>
                  <a:pt x="0" y="1641266"/>
                </a:lnTo>
                <a:lnTo>
                  <a:pt x="317" y="1625068"/>
                </a:lnTo>
                <a:lnTo>
                  <a:pt x="1587" y="1609506"/>
                </a:lnTo>
                <a:lnTo>
                  <a:pt x="3492" y="1593943"/>
                </a:lnTo>
                <a:lnTo>
                  <a:pt x="6349" y="1579016"/>
                </a:lnTo>
                <a:lnTo>
                  <a:pt x="9523" y="1564088"/>
                </a:lnTo>
                <a:lnTo>
                  <a:pt x="13968" y="1549478"/>
                </a:lnTo>
                <a:lnTo>
                  <a:pt x="18729" y="1535186"/>
                </a:lnTo>
                <a:lnTo>
                  <a:pt x="24126" y="1521212"/>
                </a:lnTo>
                <a:lnTo>
                  <a:pt x="30475" y="1507555"/>
                </a:lnTo>
                <a:lnTo>
                  <a:pt x="37141" y="1494215"/>
                </a:lnTo>
                <a:lnTo>
                  <a:pt x="44442" y="1481511"/>
                </a:lnTo>
                <a:lnTo>
                  <a:pt x="52696" y="1468807"/>
                </a:lnTo>
                <a:lnTo>
                  <a:pt x="60949" y="1456738"/>
                </a:lnTo>
                <a:lnTo>
                  <a:pt x="70155" y="1444987"/>
                </a:lnTo>
                <a:lnTo>
                  <a:pt x="79996" y="1434188"/>
                </a:lnTo>
                <a:lnTo>
                  <a:pt x="90154" y="1423072"/>
                </a:lnTo>
                <a:lnTo>
                  <a:pt x="100630" y="1412908"/>
                </a:lnTo>
                <a:lnTo>
                  <a:pt x="112058" y="1403380"/>
                </a:lnTo>
                <a:lnTo>
                  <a:pt x="123486" y="1394170"/>
                </a:lnTo>
                <a:lnTo>
                  <a:pt x="135549" y="1385594"/>
                </a:lnTo>
                <a:lnTo>
                  <a:pt x="147929" y="1377654"/>
                </a:lnTo>
                <a:lnTo>
                  <a:pt x="161262" y="1370350"/>
                </a:lnTo>
                <a:lnTo>
                  <a:pt x="174277" y="1363362"/>
                </a:lnTo>
                <a:lnTo>
                  <a:pt x="188245" y="1357010"/>
                </a:lnTo>
                <a:lnTo>
                  <a:pt x="201895" y="1351611"/>
                </a:lnTo>
                <a:lnTo>
                  <a:pt x="216180" y="1346847"/>
                </a:lnTo>
                <a:lnTo>
                  <a:pt x="230782" y="1342400"/>
                </a:lnTo>
                <a:lnTo>
                  <a:pt x="245702" y="1339224"/>
                </a:lnTo>
                <a:lnTo>
                  <a:pt x="260940" y="1336683"/>
                </a:lnTo>
                <a:lnTo>
                  <a:pt x="276177" y="1334460"/>
                </a:lnTo>
                <a:lnTo>
                  <a:pt x="292049" y="1333507"/>
                </a:lnTo>
                <a:lnTo>
                  <a:pt x="307922" y="1333190"/>
                </a:lnTo>
                <a:lnTo>
                  <a:pt x="327921" y="1331284"/>
                </a:lnTo>
                <a:lnTo>
                  <a:pt x="384108" y="1326520"/>
                </a:lnTo>
                <a:lnTo>
                  <a:pt x="423472" y="1323344"/>
                </a:lnTo>
                <a:lnTo>
                  <a:pt x="469501" y="1319850"/>
                </a:lnTo>
                <a:lnTo>
                  <a:pt x="520610" y="1316357"/>
                </a:lnTo>
                <a:lnTo>
                  <a:pt x="575845" y="1312863"/>
                </a:lnTo>
                <a:close/>
                <a:moveTo>
                  <a:pt x="622209" y="377550"/>
                </a:moveTo>
                <a:lnTo>
                  <a:pt x="617124" y="378504"/>
                </a:lnTo>
                <a:lnTo>
                  <a:pt x="612358" y="379457"/>
                </a:lnTo>
                <a:lnTo>
                  <a:pt x="607591" y="381364"/>
                </a:lnTo>
                <a:lnTo>
                  <a:pt x="602825" y="383589"/>
                </a:lnTo>
                <a:lnTo>
                  <a:pt x="598376" y="386131"/>
                </a:lnTo>
                <a:lnTo>
                  <a:pt x="593609" y="388991"/>
                </a:lnTo>
                <a:lnTo>
                  <a:pt x="589796" y="392487"/>
                </a:lnTo>
                <a:lnTo>
                  <a:pt x="585347" y="396301"/>
                </a:lnTo>
                <a:lnTo>
                  <a:pt x="580898" y="400750"/>
                </a:lnTo>
                <a:lnTo>
                  <a:pt x="577085" y="404882"/>
                </a:lnTo>
                <a:lnTo>
                  <a:pt x="568823" y="414733"/>
                </a:lnTo>
                <a:lnTo>
                  <a:pt x="560879" y="425221"/>
                </a:lnTo>
                <a:lnTo>
                  <a:pt x="544354" y="447785"/>
                </a:lnTo>
                <a:lnTo>
                  <a:pt x="533232" y="463675"/>
                </a:lnTo>
                <a:lnTo>
                  <a:pt x="521475" y="480837"/>
                </a:lnTo>
                <a:lnTo>
                  <a:pt x="509717" y="498316"/>
                </a:lnTo>
                <a:lnTo>
                  <a:pt x="498913" y="516748"/>
                </a:lnTo>
                <a:lnTo>
                  <a:pt x="495100" y="534545"/>
                </a:lnTo>
                <a:lnTo>
                  <a:pt x="491604" y="552342"/>
                </a:lnTo>
                <a:lnTo>
                  <a:pt x="488744" y="570457"/>
                </a:lnTo>
                <a:lnTo>
                  <a:pt x="486520" y="589208"/>
                </a:lnTo>
                <a:lnTo>
                  <a:pt x="484613" y="608276"/>
                </a:lnTo>
                <a:lnTo>
                  <a:pt x="483342" y="626708"/>
                </a:lnTo>
                <a:lnTo>
                  <a:pt x="482389" y="646094"/>
                </a:lnTo>
                <a:lnTo>
                  <a:pt x="482071" y="665163"/>
                </a:lnTo>
                <a:lnTo>
                  <a:pt x="482071" y="678828"/>
                </a:lnTo>
                <a:lnTo>
                  <a:pt x="482706" y="692494"/>
                </a:lnTo>
                <a:lnTo>
                  <a:pt x="483978" y="706159"/>
                </a:lnTo>
                <a:lnTo>
                  <a:pt x="484931" y="719825"/>
                </a:lnTo>
                <a:lnTo>
                  <a:pt x="486838" y="733173"/>
                </a:lnTo>
                <a:lnTo>
                  <a:pt x="488744" y="746520"/>
                </a:lnTo>
                <a:lnTo>
                  <a:pt x="491286" y="759550"/>
                </a:lnTo>
                <a:lnTo>
                  <a:pt x="493829" y="772580"/>
                </a:lnTo>
                <a:lnTo>
                  <a:pt x="496688" y="785928"/>
                </a:lnTo>
                <a:lnTo>
                  <a:pt x="499866" y="798958"/>
                </a:lnTo>
                <a:lnTo>
                  <a:pt x="503679" y="811670"/>
                </a:lnTo>
                <a:lnTo>
                  <a:pt x="507811" y="824382"/>
                </a:lnTo>
                <a:lnTo>
                  <a:pt x="511624" y="836776"/>
                </a:lnTo>
                <a:lnTo>
                  <a:pt x="516390" y="849171"/>
                </a:lnTo>
                <a:lnTo>
                  <a:pt x="521157" y="861565"/>
                </a:lnTo>
                <a:lnTo>
                  <a:pt x="525924" y="873642"/>
                </a:lnTo>
                <a:lnTo>
                  <a:pt x="531326" y="885718"/>
                </a:lnTo>
                <a:lnTo>
                  <a:pt x="536728" y="897795"/>
                </a:lnTo>
                <a:lnTo>
                  <a:pt x="542766" y="909553"/>
                </a:lnTo>
                <a:lnTo>
                  <a:pt x="548485" y="921312"/>
                </a:lnTo>
                <a:lnTo>
                  <a:pt x="554841" y="932435"/>
                </a:lnTo>
                <a:lnTo>
                  <a:pt x="561196" y="943876"/>
                </a:lnTo>
                <a:lnTo>
                  <a:pt x="567870" y="954681"/>
                </a:lnTo>
                <a:lnTo>
                  <a:pt x="574861" y="965805"/>
                </a:lnTo>
                <a:lnTo>
                  <a:pt x="581852" y="976610"/>
                </a:lnTo>
                <a:lnTo>
                  <a:pt x="589160" y="987097"/>
                </a:lnTo>
                <a:lnTo>
                  <a:pt x="596151" y="997267"/>
                </a:lnTo>
                <a:lnTo>
                  <a:pt x="604096" y="1007755"/>
                </a:lnTo>
                <a:lnTo>
                  <a:pt x="611722" y="1017607"/>
                </a:lnTo>
                <a:lnTo>
                  <a:pt x="619349" y="1027458"/>
                </a:lnTo>
                <a:lnTo>
                  <a:pt x="627293" y="1036675"/>
                </a:lnTo>
                <a:lnTo>
                  <a:pt x="635237" y="1046209"/>
                </a:lnTo>
                <a:lnTo>
                  <a:pt x="643817" y="1055425"/>
                </a:lnTo>
                <a:lnTo>
                  <a:pt x="652079" y="1064642"/>
                </a:lnTo>
                <a:lnTo>
                  <a:pt x="660659" y="1072904"/>
                </a:lnTo>
                <a:lnTo>
                  <a:pt x="668921" y="1081803"/>
                </a:lnTo>
                <a:lnTo>
                  <a:pt x="677501" y="1089748"/>
                </a:lnTo>
                <a:lnTo>
                  <a:pt x="686399" y="1097693"/>
                </a:lnTo>
                <a:lnTo>
                  <a:pt x="695297" y="1105320"/>
                </a:lnTo>
                <a:lnTo>
                  <a:pt x="703876" y="1112948"/>
                </a:lnTo>
                <a:lnTo>
                  <a:pt x="712774" y="1120257"/>
                </a:lnTo>
                <a:lnTo>
                  <a:pt x="721672" y="1127249"/>
                </a:lnTo>
                <a:lnTo>
                  <a:pt x="730569" y="1134240"/>
                </a:lnTo>
                <a:lnTo>
                  <a:pt x="739785" y="1140279"/>
                </a:lnTo>
                <a:lnTo>
                  <a:pt x="748682" y="1146635"/>
                </a:lnTo>
                <a:lnTo>
                  <a:pt x="757898" y="1152673"/>
                </a:lnTo>
                <a:lnTo>
                  <a:pt x="767113" y="1158393"/>
                </a:lnTo>
                <a:lnTo>
                  <a:pt x="775693" y="1163796"/>
                </a:lnTo>
                <a:lnTo>
                  <a:pt x="784909" y="1168881"/>
                </a:lnTo>
                <a:lnTo>
                  <a:pt x="794124" y="1173648"/>
                </a:lnTo>
                <a:lnTo>
                  <a:pt x="803022" y="1178097"/>
                </a:lnTo>
                <a:lnTo>
                  <a:pt x="811919" y="1182229"/>
                </a:lnTo>
                <a:lnTo>
                  <a:pt x="821135" y="1186042"/>
                </a:lnTo>
                <a:lnTo>
                  <a:pt x="829714" y="1189538"/>
                </a:lnTo>
                <a:lnTo>
                  <a:pt x="838612" y="1193034"/>
                </a:lnTo>
                <a:lnTo>
                  <a:pt x="847192" y="1195894"/>
                </a:lnTo>
                <a:lnTo>
                  <a:pt x="856090" y="1198437"/>
                </a:lnTo>
                <a:lnTo>
                  <a:pt x="864352" y="1200661"/>
                </a:lnTo>
                <a:lnTo>
                  <a:pt x="872932" y="1202568"/>
                </a:lnTo>
                <a:lnTo>
                  <a:pt x="881194" y="1204157"/>
                </a:lnTo>
                <a:lnTo>
                  <a:pt x="889456" y="1205428"/>
                </a:lnTo>
                <a:lnTo>
                  <a:pt x="897718" y="1206382"/>
                </a:lnTo>
                <a:lnTo>
                  <a:pt x="905662" y="1206700"/>
                </a:lnTo>
                <a:lnTo>
                  <a:pt x="913607" y="1207017"/>
                </a:lnTo>
                <a:lnTo>
                  <a:pt x="921551" y="1206700"/>
                </a:lnTo>
                <a:lnTo>
                  <a:pt x="929495" y="1206382"/>
                </a:lnTo>
                <a:lnTo>
                  <a:pt x="937757" y="1205428"/>
                </a:lnTo>
                <a:lnTo>
                  <a:pt x="945702" y="1204157"/>
                </a:lnTo>
                <a:lnTo>
                  <a:pt x="954281" y="1202568"/>
                </a:lnTo>
                <a:lnTo>
                  <a:pt x="962861" y="1200661"/>
                </a:lnTo>
                <a:lnTo>
                  <a:pt x="971441" y="1198437"/>
                </a:lnTo>
                <a:lnTo>
                  <a:pt x="980021" y="1195894"/>
                </a:lnTo>
                <a:lnTo>
                  <a:pt x="988919" y="1193034"/>
                </a:lnTo>
                <a:lnTo>
                  <a:pt x="997499" y="1189538"/>
                </a:lnTo>
                <a:lnTo>
                  <a:pt x="1006396" y="1186042"/>
                </a:lnTo>
                <a:lnTo>
                  <a:pt x="1015294" y="1182229"/>
                </a:lnTo>
                <a:lnTo>
                  <a:pt x="1024192" y="1178097"/>
                </a:lnTo>
                <a:lnTo>
                  <a:pt x="1033407" y="1173648"/>
                </a:lnTo>
                <a:lnTo>
                  <a:pt x="1042305" y="1168881"/>
                </a:lnTo>
                <a:lnTo>
                  <a:pt x="1051202" y="1163796"/>
                </a:lnTo>
                <a:lnTo>
                  <a:pt x="1060418" y="1158393"/>
                </a:lnTo>
                <a:lnTo>
                  <a:pt x="1069315" y="1152673"/>
                </a:lnTo>
                <a:lnTo>
                  <a:pt x="1078531" y="1146635"/>
                </a:lnTo>
                <a:lnTo>
                  <a:pt x="1087746" y="1140279"/>
                </a:lnTo>
                <a:lnTo>
                  <a:pt x="1096326" y="1134240"/>
                </a:lnTo>
                <a:lnTo>
                  <a:pt x="1105541" y="1127249"/>
                </a:lnTo>
                <a:lnTo>
                  <a:pt x="1114439" y="1120257"/>
                </a:lnTo>
                <a:lnTo>
                  <a:pt x="1123337" y="1112948"/>
                </a:lnTo>
                <a:lnTo>
                  <a:pt x="1132234" y="1105320"/>
                </a:lnTo>
                <a:lnTo>
                  <a:pt x="1140814" y="1097693"/>
                </a:lnTo>
                <a:lnTo>
                  <a:pt x="1149712" y="1089748"/>
                </a:lnTo>
                <a:lnTo>
                  <a:pt x="1158292" y="1081803"/>
                </a:lnTo>
                <a:lnTo>
                  <a:pt x="1166872" y="1072904"/>
                </a:lnTo>
                <a:lnTo>
                  <a:pt x="1175134" y="1064642"/>
                </a:lnTo>
                <a:lnTo>
                  <a:pt x="1183714" y="1055425"/>
                </a:lnTo>
                <a:lnTo>
                  <a:pt x="1191976" y="1046209"/>
                </a:lnTo>
                <a:lnTo>
                  <a:pt x="1199920" y="1036675"/>
                </a:lnTo>
                <a:lnTo>
                  <a:pt x="1208182" y="1027458"/>
                </a:lnTo>
                <a:lnTo>
                  <a:pt x="1215809" y="1017607"/>
                </a:lnTo>
                <a:lnTo>
                  <a:pt x="1223435" y="1007755"/>
                </a:lnTo>
                <a:lnTo>
                  <a:pt x="1231062" y="997267"/>
                </a:lnTo>
                <a:lnTo>
                  <a:pt x="1238370" y="987097"/>
                </a:lnTo>
                <a:lnTo>
                  <a:pt x="1245679" y="976610"/>
                </a:lnTo>
                <a:lnTo>
                  <a:pt x="1252670" y="965805"/>
                </a:lnTo>
                <a:lnTo>
                  <a:pt x="1259343" y="954681"/>
                </a:lnTo>
                <a:lnTo>
                  <a:pt x="1266017" y="943876"/>
                </a:lnTo>
                <a:lnTo>
                  <a:pt x="1272690" y="932435"/>
                </a:lnTo>
                <a:lnTo>
                  <a:pt x="1278728" y="921312"/>
                </a:lnTo>
                <a:lnTo>
                  <a:pt x="1284765" y="909553"/>
                </a:lnTo>
                <a:lnTo>
                  <a:pt x="1290485" y="897795"/>
                </a:lnTo>
                <a:lnTo>
                  <a:pt x="1295887" y="885718"/>
                </a:lnTo>
                <a:lnTo>
                  <a:pt x="1300972" y="873642"/>
                </a:lnTo>
                <a:lnTo>
                  <a:pt x="1306056" y="861565"/>
                </a:lnTo>
                <a:lnTo>
                  <a:pt x="1310823" y="849171"/>
                </a:lnTo>
                <a:lnTo>
                  <a:pt x="1315271" y="836776"/>
                </a:lnTo>
                <a:lnTo>
                  <a:pt x="1319720" y="824382"/>
                </a:lnTo>
                <a:lnTo>
                  <a:pt x="1323534" y="811670"/>
                </a:lnTo>
                <a:lnTo>
                  <a:pt x="1327347" y="798958"/>
                </a:lnTo>
                <a:lnTo>
                  <a:pt x="1330525" y="785928"/>
                </a:lnTo>
                <a:lnTo>
                  <a:pt x="1333385" y="772580"/>
                </a:lnTo>
                <a:lnTo>
                  <a:pt x="1335927" y="759550"/>
                </a:lnTo>
                <a:lnTo>
                  <a:pt x="1338787" y="746520"/>
                </a:lnTo>
                <a:lnTo>
                  <a:pt x="1340376" y="733173"/>
                </a:lnTo>
                <a:lnTo>
                  <a:pt x="1342282" y="719825"/>
                </a:lnTo>
                <a:lnTo>
                  <a:pt x="1343236" y="706159"/>
                </a:lnTo>
                <a:lnTo>
                  <a:pt x="1344507" y="692494"/>
                </a:lnTo>
                <a:lnTo>
                  <a:pt x="1345142" y="678828"/>
                </a:lnTo>
                <a:lnTo>
                  <a:pt x="1345142" y="665163"/>
                </a:lnTo>
                <a:lnTo>
                  <a:pt x="1345142" y="657218"/>
                </a:lnTo>
                <a:lnTo>
                  <a:pt x="1344824" y="648637"/>
                </a:lnTo>
                <a:lnTo>
                  <a:pt x="1343871" y="632111"/>
                </a:lnTo>
                <a:lnTo>
                  <a:pt x="1322262" y="631158"/>
                </a:lnTo>
                <a:lnTo>
                  <a:pt x="1300336" y="630204"/>
                </a:lnTo>
                <a:lnTo>
                  <a:pt x="1278092" y="628615"/>
                </a:lnTo>
                <a:lnTo>
                  <a:pt x="1255530" y="626708"/>
                </a:lnTo>
                <a:lnTo>
                  <a:pt x="1232333" y="624484"/>
                </a:lnTo>
                <a:lnTo>
                  <a:pt x="1209135" y="621941"/>
                </a:lnTo>
                <a:lnTo>
                  <a:pt x="1185302" y="619399"/>
                </a:lnTo>
                <a:lnTo>
                  <a:pt x="1162105" y="616221"/>
                </a:lnTo>
                <a:lnTo>
                  <a:pt x="1138272" y="613043"/>
                </a:lnTo>
                <a:lnTo>
                  <a:pt x="1114757" y="608911"/>
                </a:lnTo>
                <a:lnTo>
                  <a:pt x="1091242" y="604780"/>
                </a:lnTo>
                <a:lnTo>
                  <a:pt x="1067726" y="600649"/>
                </a:lnTo>
                <a:lnTo>
                  <a:pt x="1044211" y="595881"/>
                </a:lnTo>
                <a:lnTo>
                  <a:pt x="1021332" y="590797"/>
                </a:lnTo>
                <a:lnTo>
                  <a:pt x="998770" y="585712"/>
                </a:lnTo>
                <a:lnTo>
                  <a:pt x="975890" y="579673"/>
                </a:lnTo>
                <a:lnTo>
                  <a:pt x="954281" y="573953"/>
                </a:lnTo>
                <a:lnTo>
                  <a:pt x="932673" y="567279"/>
                </a:lnTo>
                <a:lnTo>
                  <a:pt x="911382" y="560605"/>
                </a:lnTo>
                <a:lnTo>
                  <a:pt x="891362" y="553931"/>
                </a:lnTo>
                <a:lnTo>
                  <a:pt x="871343" y="546940"/>
                </a:lnTo>
                <a:lnTo>
                  <a:pt x="852276" y="539312"/>
                </a:lnTo>
                <a:lnTo>
                  <a:pt x="834163" y="531685"/>
                </a:lnTo>
                <a:lnTo>
                  <a:pt x="817004" y="523104"/>
                </a:lnTo>
                <a:lnTo>
                  <a:pt x="800162" y="514842"/>
                </a:lnTo>
                <a:lnTo>
                  <a:pt x="784909" y="505943"/>
                </a:lnTo>
                <a:lnTo>
                  <a:pt x="770291" y="497045"/>
                </a:lnTo>
                <a:lnTo>
                  <a:pt x="763300" y="492595"/>
                </a:lnTo>
                <a:lnTo>
                  <a:pt x="756945" y="487828"/>
                </a:lnTo>
                <a:lnTo>
                  <a:pt x="750271" y="483061"/>
                </a:lnTo>
                <a:lnTo>
                  <a:pt x="744551" y="478294"/>
                </a:lnTo>
                <a:lnTo>
                  <a:pt x="738514" y="473209"/>
                </a:lnTo>
                <a:lnTo>
                  <a:pt x="733112" y="468124"/>
                </a:lnTo>
                <a:lnTo>
                  <a:pt x="728027" y="463040"/>
                </a:lnTo>
                <a:lnTo>
                  <a:pt x="723261" y="457955"/>
                </a:lnTo>
                <a:lnTo>
                  <a:pt x="718812" y="452870"/>
                </a:lnTo>
                <a:lnTo>
                  <a:pt x="714363" y="447785"/>
                </a:lnTo>
                <a:lnTo>
                  <a:pt x="706419" y="436662"/>
                </a:lnTo>
                <a:lnTo>
                  <a:pt x="698474" y="426810"/>
                </a:lnTo>
                <a:lnTo>
                  <a:pt x="690848" y="418229"/>
                </a:lnTo>
                <a:lnTo>
                  <a:pt x="683221" y="409966"/>
                </a:lnTo>
                <a:lnTo>
                  <a:pt x="676230" y="403610"/>
                </a:lnTo>
                <a:lnTo>
                  <a:pt x="669239" y="397254"/>
                </a:lnTo>
                <a:lnTo>
                  <a:pt x="662566" y="392169"/>
                </a:lnTo>
                <a:lnTo>
                  <a:pt x="656210" y="387720"/>
                </a:lnTo>
                <a:lnTo>
                  <a:pt x="649855" y="384542"/>
                </a:lnTo>
                <a:lnTo>
                  <a:pt x="644135" y="381682"/>
                </a:lnTo>
                <a:lnTo>
                  <a:pt x="638097" y="379775"/>
                </a:lnTo>
                <a:lnTo>
                  <a:pt x="632695" y="378504"/>
                </a:lnTo>
                <a:lnTo>
                  <a:pt x="627293" y="377550"/>
                </a:lnTo>
                <a:lnTo>
                  <a:pt x="622209" y="377550"/>
                </a:lnTo>
                <a:close/>
                <a:moveTo>
                  <a:pt x="899307" y="0"/>
                </a:moveTo>
                <a:lnTo>
                  <a:pt x="913607" y="0"/>
                </a:lnTo>
                <a:lnTo>
                  <a:pt x="927906" y="0"/>
                </a:lnTo>
                <a:lnTo>
                  <a:pt x="942206" y="953"/>
                </a:lnTo>
                <a:lnTo>
                  <a:pt x="956188" y="1907"/>
                </a:lnTo>
                <a:lnTo>
                  <a:pt x="970170" y="3496"/>
                </a:lnTo>
                <a:lnTo>
                  <a:pt x="984152" y="5403"/>
                </a:lnTo>
                <a:lnTo>
                  <a:pt x="997816" y="7627"/>
                </a:lnTo>
                <a:lnTo>
                  <a:pt x="1011798" y="10170"/>
                </a:lnTo>
                <a:lnTo>
                  <a:pt x="1025145" y="13666"/>
                </a:lnTo>
                <a:lnTo>
                  <a:pt x="1038809" y="17161"/>
                </a:lnTo>
                <a:lnTo>
                  <a:pt x="1052156" y="20975"/>
                </a:lnTo>
                <a:lnTo>
                  <a:pt x="1065502" y="25107"/>
                </a:lnTo>
                <a:lnTo>
                  <a:pt x="1078531" y="29874"/>
                </a:lnTo>
                <a:lnTo>
                  <a:pt x="1091242" y="34958"/>
                </a:lnTo>
                <a:lnTo>
                  <a:pt x="1103953" y="40679"/>
                </a:lnTo>
                <a:lnTo>
                  <a:pt x="1116981" y="46399"/>
                </a:lnTo>
                <a:lnTo>
                  <a:pt x="1129374" y="52120"/>
                </a:lnTo>
                <a:lnTo>
                  <a:pt x="1141767" y="58794"/>
                </a:lnTo>
                <a:lnTo>
                  <a:pt x="1154161" y="65785"/>
                </a:lnTo>
                <a:lnTo>
                  <a:pt x="1166236" y="73095"/>
                </a:lnTo>
                <a:lnTo>
                  <a:pt x="1177676" y="80404"/>
                </a:lnTo>
                <a:lnTo>
                  <a:pt x="1189751" y="88349"/>
                </a:lnTo>
                <a:lnTo>
                  <a:pt x="1201191" y="96294"/>
                </a:lnTo>
                <a:lnTo>
                  <a:pt x="1212313" y="105193"/>
                </a:lnTo>
                <a:lnTo>
                  <a:pt x="1223753" y="113774"/>
                </a:lnTo>
                <a:lnTo>
                  <a:pt x="1234557" y="122990"/>
                </a:lnTo>
                <a:lnTo>
                  <a:pt x="1245361" y="132524"/>
                </a:lnTo>
                <a:lnTo>
                  <a:pt x="1256166" y="142058"/>
                </a:lnTo>
                <a:lnTo>
                  <a:pt x="1266334" y="152228"/>
                </a:lnTo>
                <a:lnTo>
                  <a:pt x="1276503" y="162398"/>
                </a:lnTo>
                <a:lnTo>
                  <a:pt x="1286354" y="172885"/>
                </a:lnTo>
                <a:lnTo>
                  <a:pt x="1296205" y="184008"/>
                </a:lnTo>
                <a:lnTo>
                  <a:pt x="1305738" y="195131"/>
                </a:lnTo>
                <a:lnTo>
                  <a:pt x="1315271" y="206572"/>
                </a:lnTo>
                <a:lnTo>
                  <a:pt x="1324169" y="218331"/>
                </a:lnTo>
                <a:lnTo>
                  <a:pt x="1333067" y="230407"/>
                </a:lnTo>
                <a:lnTo>
                  <a:pt x="1341647" y="242166"/>
                </a:lnTo>
                <a:lnTo>
                  <a:pt x="1349909" y="254561"/>
                </a:lnTo>
                <a:lnTo>
                  <a:pt x="1358489" y="267591"/>
                </a:lnTo>
                <a:lnTo>
                  <a:pt x="1366115" y="280303"/>
                </a:lnTo>
                <a:lnTo>
                  <a:pt x="1373742" y="293650"/>
                </a:lnTo>
                <a:lnTo>
                  <a:pt x="1381050" y="306998"/>
                </a:lnTo>
                <a:lnTo>
                  <a:pt x="1388359" y="320664"/>
                </a:lnTo>
                <a:lnTo>
                  <a:pt x="1394715" y="334329"/>
                </a:lnTo>
                <a:lnTo>
                  <a:pt x="1401388" y="348313"/>
                </a:lnTo>
                <a:lnTo>
                  <a:pt x="1407426" y="362614"/>
                </a:lnTo>
                <a:lnTo>
                  <a:pt x="1413781" y="377233"/>
                </a:lnTo>
                <a:lnTo>
                  <a:pt x="1419501" y="391852"/>
                </a:lnTo>
                <a:lnTo>
                  <a:pt x="1424585" y="406471"/>
                </a:lnTo>
                <a:lnTo>
                  <a:pt x="1429988" y="421407"/>
                </a:lnTo>
                <a:lnTo>
                  <a:pt x="1435072" y="436662"/>
                </a:lnTo>
                <a:lnTo>
                  <a:pt x="1439203" y="451917"/>
                </a:lnTo>
                <a:lnTo>
                  <a:pt x="1443652" y="467807"/>
                </a:lnTo>
                <a:lnTo>
                  <a:pt x="1447465" y="483379"/>
                </a:lnTo>
                <a:lnTo>
                  <a:pt x="1450961" y="499269"/>
                </a:lnTo>
                <a:lnTo>
                  <a:pt x="1454138" y="515159"/>
                </a:lnTo>
                <a:lnTo>
                  <a:pt x="1457316" y="531367"/>
                </a:lnTo>
                <a:lnTo>
                  <a:pt x="1459858" y="547575"/>
                </a:lnTo>
                <a:lnTo>
                  <a:pt x="1462400" y="564101"/>
                </a:lnTo>
                <a:lnTo>
                  <a:pt x="1463989" y="580309"/>
                </a:lnTo>
                <a:lnTo>
                  <a:pt x="1465578" y="597153"/>
                </a:lnTo>
                <a:lnTo>
                  <a:pt x="1467167" y="613996"/>
                </a:lnTo>
                <a:lnTo>
                  <a:pt x="1467803" y="631158"/>
                </a:lnTo>
                <a:lnTo>
                  <a:pt x="1468438" y="648001"/>
                </a:lnTo>
                <a:lnTo>
                  <a:pt x="1468438" y="665163"/>
                </a:lnTo>
                <a:lnTo>
                  <a:pt x="1468438" y="682960"/>
                </a:lnTo>
                <a:lnTo>
                  <a:pt x="1467803" y="700439"/>
                </a:lnTo>
                <a:lnTo>
                  <a:pt x="1466214" y="717918"/>
                </a:lnTo>
                <a:lnTo>
                  <a:pt x="1464943" y="735079"/>
                </a:lnTo>
                <a:lnTo>
                  <a:pt x="1462718" y="752241"/>
                </a:lnTo>
                <a:lnTo>
                  <a:pt x="1460176" y="769402"/>
                </a:lnTo>
                <a:lnTo>
                  <a:pt x="1457316" y="786246"/>
                </a:lnTo>
                <a:lnTo>
                  <a:pt x="1453503" y="802771"/>
                </a:lnTo>
                <a:lnTo>
                  <a:pt x="1450007" y="819297"/>
                </a:lnTo>
                <a:lnTo>
                  <a:pt x="1445558" y="835505"/>
                </a:lnTo>
                <a:lnTo>
                  <a:pt x="1441110" y="851395"/>
                </a:lnTo>
                <a:lnTo>
                  <a:pt x="1436025" y="867603"/>
                </a:lnTo>
                <a:lnTo>
                  <a:pt x="1430623" y="883176"/>
                </a:lnTo>
                <a:lnTo>
                  <a:pt x="1425221" y="899066"/>
                </a:lnTo>
                <a:lnTo>
                  <a:pt x="1418865" y="914320"/>
                </a:lnTo>
                <a:lnTo>
                  <a:pt x="1412828" y="929257"/>
                </a:lnTo>
                <a:lnTo>
                  <a:pt x="1405837" y="944194"/>
                </a:lnTo>
                <a:lnTo>
                  <a:pt x="1398846" y="958813"/>
                </a:lnTo>
                <a:lnTo>
                  <a:pt x="1391537" y="973432"/>
                </a:lnTo>
                <a:lnTo>
                  <a:pt x="1383910" y="987415"/>
                </a:lnTo>
                <a:lnTo>
                  <a:pt x="1375966" y="1001716"/>
                </a:lnTo>
                <a:lnTo>
                  <a:pt x="1367704" y="1015700"/>
                </a:lnTo>
                <a:lnTo>
                  <a:pt x="1359124" y="1029047"/>
                </a:lnTo>
                <a:lnTo>
                  <a:pt x="1350544" y="1042713"/>
                </a:lnTo>
                <a:lnTo>
                  <a:pt x="1341647" y="1055425"/>
                </a:lnTo>
                <a:lnTo>
                  <a:pt x="1332431" y="1068455"/>
                </a:lnTo>
                <a:lnTo>
                  <a:pt x="1322898" y="1080850"/>
                </a:lnTo>
                <a:lnTo>
                  <a:pt x="1313365" y="1093244"/>
                </a:lnTo>
                <a:lnTo>
                  <a:pt x="1303514" y="1105320"/>
                </a:lnTo>
                <a:lnTo>
                  <a:pt x="1293345" y="1117397"/>
                </a:lnTo>
                <a:lnTo>
                  <a:pt x="1283176" y="1128838"/>
                </a:lnTo>
                <a:lnTo>
                  <a:pt x="1273008" y="1139961"/>
                </a:lnTo>
                <a:lnTo>
                  <a:pt x="1262521" y="1151084"/>
                </a:lnTo>
                <a:lnTo>
                  <a:pt x="1251717" y="1161889"/>
                </a:lnTo>
                <a:lnTo>
                  <a:pt x="1240913" y="1172059"/>
                </a:lnTo>
                <a:lnTo>
                  <a:pt x="1229791" y="1182229"/>
                </a:lnTo>
                <a:lnTo>
                  <a:pt x="1218986" y="1192081"/>
                </a:lnTo>
                <a:lnTo>
                  <a:pt x="1207546" y="1201615"/>
                </a:lnTo>
                <a:lnTo>
                  <a:pt x="1196424" y="1211149"/>
                </a:lnTo>
                <a:lnTo>
                  <a:pt x="1184985" y="1220047"/>
                </a:lnTo>
                <a:lnTo>
                  <a:pt x="1173863" y="1228628"/>
                </a:lnTo>
                <a:lnTo>
                  <a:pt x="1162105" y="1237209"/>
                </a:lnTo>
                <a:lnTo>
                  <a:pt x="1150665" y="1244836"/>
                </a:lnTo>
                <a:lnTo>
                  <a:pt x="1139225" y="1252463"/>
                </a:lnTo>
                <a:lnTo>
                  <a:pt x="1127468" y="1259773"/>
                </a:lnTo>
                <a:lnTo>
                  <a:pt x="1115710" y="1267082"/>
                </a:lnTo>
                <a:lnTo>
                  <a:pt x="1103953" y="1273438"/>
                </a:lnTo>
                <a:lnTo>
                  <a:pt x="1092513" y="1279794"/>
                </a:lnTo>
                <a:lnTo>
                  <a:pt x="1080755" y="1285515"/>
                </a:lnTo>
                <a:lnTo>
                  <a:pt x="1068997" y="1291553"/>
                </a:lnTo>
                <a:lnTo>
                  <a:pt x="1057240" y="1296638"/>
                </a:lnTo>
                <a:lnTo>
                  <a:pt x="1045800" y="1301723"/>
                </a:lnTo>
                <a:lnTo>
                  <a:pt x="1034360" y="1306172"/>
                </a:lnTo>
                <a:lnTo>
                  <a:pt x="1022603" y="1309986"/>
                </a:lnTo>
                <a:lnTo>
                  <a:pt x="1011481" y="1314117"/>
                </a:lnTo>
                <a:lnTo>
                  <a:pt x="1000041" y="1317295"/>
                </a:lnTo>
                <a:lnTo>
                  <a:pt x="988919" y="1320155"/>
                </a:lnTo>
                <a:lnTo>
                  <a:pt x="977797" y="1323016"/>
                </a:lnTo>
                <a:lnTo>
                  <a:pt x="966675" y="1325240"/>
                </a:lnTo>
                <a:lnTo>
                  <a:pt x="955870" y="1327147"/>
                </a:lnTo>
                <a:lnTo>
                  <a:pt x="945066" y="1328736"/>
                </a:lnTo>
                <a:lnTo>
                  <a:pt x="934580" y="1329372"/>
                </a:lnTo>
                <a:lnTo>
                  <a:pt x="923775" y="1330007"/>
                </a:lnTo>
                <a:lnTo>
                  <a:pt x="913607" y="1330325"/>
                </a:lnTo>
                <a:lnTo>
                  <a:pt x="903438" y="1330007"/>
                </a:lnTo>
                <a:lnTo>
                  <a:pt x="892951" y="1329372"/>
                </a:lnTo>
                <a:lnTo>
                  <a:pt x="882147" y="1328736"/>
                </a:lnTo>
                <a:lnTo>
                  <a:pt x="871343" y="1327147"/>
                </a:lnTo>
                <a:lnTo>
                  <a:pt x="860539" y="1325240"/>
                </a:lnTo>
                <a:lnTo>
                  <a:pt x="849416" y="1323016"/>
                </a:lnTo>
                <a:lnTo>
                  <a:pt x="838612" y="1320155"/>
                </a:lnTo>
                <a:lnTo>
                  <a:pt x="827172" y="1317295"/>
                </a:lnTo>
                <a:lnTo>
                  <a:pt x="816050" y="1314117"/>
                </a:lnTo>
                <a:lnTo>
                  <a:pt x="804293" y="1309986"/>
                </a:lnTo>
                <a:lnTo>
                  <a:pt x="792853" y="1306172"/>
                </a:lnTo>
                <a:lnTo>
                  <a:pt x="781095" y="1301723"/>
                </a:lnTo>
                <a:lnTo>
                  <a:pt x="769973" y="1296638"/>
                </a:lnTo>
                <a:lnTo>
                  <a:pt x="758216" y="1291553"/>
                </a:lnTo>
                <a:lnTo>
                  <a:pt x="746458" y="1285515"/>
                </a:lnTo>
                <a:lnTo>
                  <a:pt x="735018" y="1279794"/>
                </a:lnTo>
                <a:lnTo>
                  <a:pt x="723261" y="1273438"/>
                </a:lnTo>
                <a:lnTo>
                  <a:pt x="711503" y="1267082"/>
                </a:lnTo>
                <a:lnTo>
                  <a:pt x="699745" y="1259773"/>
                </a:lnTo>
                <a:lnTo>
                  <a:pt x="688306" y="1252463"/>
                </a:lnTo>
                <a:lnTo>
                  <a:pt x="676548" y="1244836"/>
                </a:lnTo>
                <a:lnTo>
                  <a:pt x="664790" y="1237209"/>
                </a:lnTo>
                <a:lnTo>
                  <a:pt x="653668" y="1228628"/>
                </a:lnTo>
                <a:lnTo>
                  <a:pt x="642228" y="1220047"/>
                </a:lnTo>
                <a:lnTo>
                  <a:pt x="630471" y="1211149"/>
                </a:lnTo>
                <a:lnTo>
                  <a:pt x="619667" y="1201615"/>
                </a:lnTo>
                <a:lnTo>
                  <a:pt x="608227" y="1192081"/>
                </a:lnTo>
                <a:lnTo>
                  <a:pt x="597422" y="1182229"/>
                </a:lnTo>
                <a:lnTo>
                  <a:pt x="586300" y="1172059"/>
                </a:lnTo>
                <a:lnTo>
                  <a:pt x="575496" y="1161889"/>
                </a:lnTo>
                <a:lnTo>
                  <a:pt x="565010" y="1151084"/>
                </a:lnTo>
                <a:lnTo>
                  <a:pt x="554205" y="1139961"/>
                </a:lnTo>
                <a:lnTo>
                  <a:pt x="543719" y="1128838"/>
                </a:lnTo>
                <a:lnTo>
                  <a:pt x="533868" y="1117397"/>
                </a:lnTo>
                <a:lnTo>
                  <a:pt x="523699" y="1105320"/>
                </a:lnTo>
                <a:lnTo>
                  <a:pt x="513848" y="1093244"/>
                </a:lnTo>
                <a:lnTo>
                  <a:pt x="504315" y="1080850"/>
                </a:lnTo>
                <a:lnTo>
                  <a:pt x="494782" y="1068455"/>
                </a:lnTo>
                <a:lnTo>
                  <a:pt x="485884" y="1055425"/>
                </a:lnTo>
                <a:lnTo>
                  <a:pt x="476669" y="1042713"/>
                </a:lnTo>
                <a:lnTo>
                  <a:pt x="467771" y="1029047"/>
                </a:lnTo>
                <a:lnTo>
                  <a:pt x="459509" y="1015700"/>
                </a:lnTo>
                <a:lnTo>
                  <a:pt x="451565" y="1001716"/>
                </a:lnTo>
                <a:lnTo>
                  <a:pt x="443303" y="987415"/>
                </a:lnTo>
                <a:lnTo>
                  <a:pt x="435676" y="973432"/>
                </a:lnTo>
                <a:lnTo>
                  <a:pt x="428367" y="958813"/>
                </a:lnTo>
                <a:lnTo>
                  <a:pt x="421694" y="944194"/>
                </a:lnTo>
                <a:lnTo>
                  <a:pt x="414703" y="929257"/>
                </a:lnTo>
                <a:lnTo>
                  <a:pt x="408348" y="914320"/>
                </a:lnTo>
                <a:lnTo>
                  <a:pt x="402310" y="899066"/>
                </a:lnTo>
                <a:lnTo>
                  <a:pt x="396272" y="883176"/>
                </a:lnTo>
                <a:lnTo>
                  <a:pt x="391188" y="867603"/>
                </a:lnTo>
                <a:lnTo>
                  <a:pt x="386104" y="851395"/>
                </a:lnTo>
                <a:lnTo>
                  <a:pt x="381655" y="835505"/>
                </a:lnTo>
                <a:lnTo>
                  <a:pt x="377524" y="819297"/>
                </a:lnTo>
                <a:lnTo>
                  <a:pt x="373710" y="802771"/>
                </a:lnTo>
                <a:lnTo>
                  <a:pt x="370215" y="786246"/>
                </a:lnTo>
                <a:lnTo>
                  <a:pt x="367355" y="769402"/>
                </a:lnTo>
                <a:lnTo>
                  <a:pt x="364813" y="752241"/>
                </a:lnTo>
                <a:lnTo>
                  <a:pt x="362588" y="735079"/>
                </a:lnTo>
                <a:lnTo>
                  <a:pt x="360999" y="717918"/>
                </a:lnTo>
                <a:lnTo>
                  <a:pt x="359411" y="700439"/>
                </a:lnTo>
                <a:lnTo>
                  <a:pt x="358775" y="682960"/>
                </a:lnTo>
                <a:lnTo>
                  <a:pt x="358775" y="665163"/>
                </a:lnTo>
                <a:lnTo>
                  <a:pt x="358775" y="648001"/>
                </a:lnTo>
                <a:lnTo>
                  <a:pt x="359411" y="631158"/>
                </a:lnTo>
                <a:lnTo>
                  <a:pt x="360364" y="613996"/>
                </a:lnTo>
                <a:lnTo>
                  <a:pt x="361635" y="597153"/>
                </a:lnTo>
                <a:lnTo>
                  <a:pt x="363224" y="580309"/>
                </a:lnTo>
                <a:lnTo>
                  <a:pt x="365130" y="564101"/>
                </a:lnTo>
                <a:lnTo>
                  <a:pt x="367673" y="547575"/>
                </a:lnTo>
                <a:lnTo>
                  <a:pt x="370215" y="531367"/>
                </a:lnTo>
                <a:lnTo>
                  <a:pt x="373075" y="515159"/>
                </a:lnTo>
                <a:lnTo>
                  <a:pt x="376253" y="499269"/>
                </a:lnTo>
                <a:lnTo>
                  <a:pt x="380066" y="483379"/>
                </a:lnTo>
                <a:lnTo>
                  <a:pt x="383561" y="467807"/>
                </a:lnTo>
                <a:lnTo>
                  <a:pt x="388010" y="451917"/>
                </a:lnTo>
                <a:lnTo>
                  <a:pt x="392459" y="436662"/>
                </a:lnTo>
                <a:lnTo>
                  <a:pt x="397226" y="421407"/>
                </a:lnTo>
                <a:lnTo>
                  <a:pt x="402310" y="406471"/>
                </a:lnTo>
                <a:lnTo>
                  <a:pt x="407712" y="391852"/>
                </a:lnTo>
                <a:lnTo>
                  <a:pt x="413432" y="377233"/>
                </a:lnTo>
                <a:lnTo>
                  <a:pt x="419470" y="362614"/>
                </a:lnTo>
                <a:lnTo>
                  <a:pt x="425825" y="348313"/>
                </a:lnTo>
                <a:lnTo>
                  <a:pt x="432498" y="334329"/>
                </a:lnTo>
                <a:lnTo>
                  <a:pt x="439172" y="320664"/>
                </a:lnTo>
                <a:lnTo>
                  <a:pt x="446480" y="306998"/>
                </a:lnTo>
                <a:lnTo>
                  <a:pt x="453789" y="293650"/>
                </a:lnTo>
                <a:lnTo>
                  <a:pt x="461416" y="280303"/>
                </a:lnTo>
                <a:lnTo>
                  <a:pt x="469042" y="267591"/>
                </a:lnTo>
                <a:lnTo>
                  <a:pt x="477304" y="254561"/>
                </a:lnTo>
                <a:lnTo>
                  <a:pt x="485884" y="242166"/>
                </a:lnTo>
                <a:lnTo>
                  <a:pt x="494146" y="230407"/>
                </a:lnTo>
                <a:lnTo>
                  <a:pt x="503044" y="218331"/>
                </a:lnTo>
                <a:lnTo>
                  <a:pt x="511942" y="206572"/>
                </a:lnTo>
                <a:lnTo>
                  <a:pt x="521475" y="195131"/>
                </a:lnTo>
                <a:lnTo>
                  <a:pt x="531008" y="184008"/>
                </a:lnTo>
                <a:lnTo>
                  <a:pt x="540859" y="172885"/>
                </a:lnTo>
                <a:lnTo>
                  <a:pt x="550710" y="162398"/>
                </a:lnTo>
                <a:lnTo>
                  <a:pt x="560879" y="152228"/>
                </a:lnTo>
                <a:lnTo>
                  <a:pt x="571047" y="142058"/>
                </a:lnTo>
                <a:lnTo>
                  <a:pt x="581852" y="132524"/>
                </a:lnTo>
                <a:lnTo>
                  <a:pt x="592656" y="122990"/>
                </a:lnTo>
                <a:lnTo>
                  <a:pt x="603460" y="113774"/>
                </a:lnTo>
                <a:lnTo>
                  <a:pt x="614900" y="105193"/>
                </a:lnTo>
                <a:lnTo>
                  <a:pt x="626340" y="96294"/>
                </a:lnTo>
                <a:lnTo>
                  <a:pt x="637462" y="88349"/>
                </a:lnTo>
                <a:lnTo>
                  <a:pt x="649219" y="80404"/>
                </a:lnTo>
                <a:lnTo>
                  <a:pt x="661295" y="73095"/>
                </a:lnTo>
                <a:lnTo>
                  <a:pt x="673370" y="65785"/>
                </a:lnTo>
                <a:lnTo>
                  <a:pt x="685763" y="58794"/>
                </a:lnTo>
                <a:lnTo>
                  <a:pt x="697839" y="52120"/>
                </a:lnTo>
                <a:lnTo>
                  <a:pt x="710550" y="46399"/>
                </a:lnTo>
                <a:lnTo>
                  <a:pt x="722943" y="40679"/>
                </a:lnTo>
                <a:lnTo>
                  <a:pt x="735971" y="34958"/>
                </a:lnTo>
                <a:lnTo>
                  <a:pt x="748682" y="29874"/>
                </a:lnTo>
                <a:lnTo>
                  <a:pt x="762029" y="25107"/>
                </a:lnTo>
                <a:lnTo>
                  <a:pt x="775058" y="20975"/>
                </a:lnTo>
                <a:lnTo>
                  <a:pt x="788404" y="17161"/>
                </a:lnTo>
                <a:lnTo>
                  <a:pt x="802068" y="13666"/>
                </a:lnTo>
                <a:lnTo>
                  <a:pt x="815415" y="10170"/>
                </a:lnTo>
                <a:lnTo>
                  <a:pt x="829397" y="7627"/>
                </a:lnTo>
                <a:lnTo>
                  <a:pt x="842743" y="5403"/>
                </a:lnTo>
                <a:lnTo>
                  <a:pt x="857043" y="3496"/>
                </a:lnTo>
                <a:lnTo>
                  <a:pt x="871025" y="1907"/>
                </a:lnTo>
                <a:lnTo>
                  <a:pt x="885325" y="953"/>
                </a:lnTo>
                <a:lnTo>
                  <a:pt x="899307"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7" name="椭圆形标注 6"/>
          <p:cNvSpPr/>
          <p:nvPr/>
        </p:nvSpPr>
        <p:spPr>
          <a:xfrm>
            <a:off x="3577590" y="1962150"/>
            <a:ext cx="2723515" cy="1683385"/>
          </a:xfrm>
          <a:prstGeom prst="wedgeEllipse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i="1">
                <a:solidFill>
                  <a:schemeClr val="accent1">
                    <a:lumMod val="75000"/>
                  </a:schemeClr>
                </a:solidFill>
                <a:latin typeface="微软雅黑" panose="020B0503020204020204" pitchFamily="34" charset="-122"/>
                <a:ea typeface="微软雅黑" panose="020B0503020204020204" pitchFamily="34" charset="-122"/>
              </a:rPr>
              <a:t>在注册学员账号的时候，就把资料填写清楚的。备注填写业务员姓名。</a:t>
            </a:r>
            <a:endParaRPr lang="zh-CN" altLang="en-US" i="1">
              <a:solidFill>
                <a:schemeClr val="accent1">
                  <a:lumMod val="75000"/>
                </a:schemeClr>
              </a:solidFill>
              <a:latin typeface="微软雅黑" panose="020B0503020204020204" pitchFamily="34" charset="-122"/>
              <a:ea typeface="微软雅黑" panose="020B0503020204020204" pitchFamily="34" charset="-122"/>
            </a:endParaRPr>
          </a:p>
        </p:txBody>
      </p:sp>
      <p:sp>
        <p:nvSpPr>
          <p:cNvPr id="8" name="右箭头 7"/>
          <p:cNvSpPr/>
          <p:nvPr/>
        </p:nvSpPr>
        <p:spPr>
          <a:xfrm>
            <a:off x="6035040" y="3771265"/>
            <a:ext cx="973455" cy="896620"/>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9" name="图表 8"/>
          <p:cNvGraphicFramePr/>
          <p:nvPr/>
        </p:nvGraphicFramePr>
        <p:xfrm>
          <a:off x="7229475" y="2213610"/>
          <a:ext cx="4185285" cy="327533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6" name="矩形 5"/>
          <p:cNvSpPr/>
          <p:nvPr/>
        </p:nvSpPr>
        <p:spPr>
          <a:xfrm>
            <a:off x="0" y="441325"/>
            <a:ext cx="743775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客户案例：怎么轻松处理业务数据，学员资料</a:t>
            </a:r>
            <a:r>
              <a:rPr lang="zh-CN" altLang="en-US" b="1" dirty="0">
                <a:solidFill>
                  <a:srgbClr val="52C018"/>
                </a:solidFill>
                <a:latin typeface="微软雅黑" panose="020B0503020204020204" pitchFamily="34" charset="-122"/>
                <a:ea typeface="微软雅黑" panose="020B0503020204020204" pitchFamily="34" charset="-122"/>
              </a:rPr>
              <a:t> </a:t>
            </a:r>
            <a:endParaRPr lang="zh-CN" altLang="en-US" b="1" u="sng" dirty="0">
              <a:solidFill>
                <a:srgbClr val="52C018"/>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63905" y="1176655"/>
            <a:ext cx="10180320" cy="659130"/>
          </a:xfrm>
          <a:prstGeom prst="rect">
            <a:avLst/>
          </a:prstGeom>
          <a:noFill/>
        </p:spPr>
        <p:txBody>
          <a:bodyPr wrap="square" rtlCol="0">
            <a:spAutoFit/>
          </a:bodyPr>
          <a:p>
            <a:r>
              <a:rPr lang="en-US" altLang="zh-CN" b="1">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学员的资料更加详细，老学员的需求都在表格中显示出来。业务员可以根据老学员的需求，进行二次营销。机构也可以根据数据来制定未来的营销计划、课程设置。</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descr="QQ截图20161102083727"/>
          <p:cNvPicPr>
            <a:picLocks noChangeAspect="1"/>
          </p:cNvPicPr>
          <p:nvPr/>
        </p:nvPicPr>
        <p:blipFill>
          <a:blip r:embed="rId1"/>
          <a:stretch>
            <a:fillRect/>
          </a:stretch>
        </p:blipFill>
        <p:spPr>
          <a:xfrm>
            <a:off x="763905" y="2457450"/>
            <a:ext cx="10390505" cy="534670"/>
          </a:xfrm>
          <a:prstGeom prst="rect">
            <a:avLst/>
          </a:prstGeom>
        </p:spPr>
      </p:pic>
      <p:cxnSp>
        <p:nvCxnSpPr>
          <p:cNvPr id="4" name="直接箭头连接符 3"/>
          <p:cNvCxnSpPr/>
          <p:nvPr/>
        </p:nvCxnSpPr>
        <p:spPr>
          <a:xfrm>
            <a:off x="3629660" y="2925445"/>
            <a:ext cx="0" cy="123571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2666365" y="4149725"/>
            <a:ext cx="1935480" cy="393700"/>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2712085" y="4171950"/>
            <a:ext cx="2250440" cy="352425"/>
          </a:xfrm>
          <a:prstGeom prst="rect">
            <a:avLst/>
          </a:prstGeom>
          <a:noFill/>
        </p:spPr>
        <p:txBody>
          <a:bodyPr wrap="square" rtlCol="0">
            <a:spAutoFit/>
          </a:bodyPr>
          <a:p>
            <a:r>
              <a:rPr lang="zh-CN" altLang="zh-CN" sz="1600" i="1">
                <a:solidFill>
                  <a:schemeClr val="bg1"/>
                </a:solidFill>
                <a:latin typeface="微软雅黑" panose="020B0503020204020204" pitchFamily="34" charset="-122"/>
                <a:ea typeface="微软雅黑" panose="020B0503020204020204" pitchFamily="34" charset="-122"/>
              </a:rPr>
              <a:t>报的是低压电工班</a:t>
            </a:r>
            <a:endParaRPr lang="zh-CN" altLang="zh-CN" sz="1600" i="1">
              <a:solidFill>
                <a:schemeClr val="bg1"/>
              </a:solidFill>
              <a:latin typeface="微软雅黑" panose="020B0503020204020204" pitchFamily="34" charset="-122"/>
              <a:ea typeface="微软雅黑" panose="020B0503020204020204" pitchFamily="34" charset="-122"/>
            </a:endParaRPr>
          </a:p>
        </p:txBody>
      </p:sp>
      <p:cxnSp>
        <p:nvCxnSpPr>
          <p:cNvPr id="8" name="直接箭头连接符 7"/>
          <p:cNvCxnSpPr/>
          <p:nvPr/>
        </p:nvCxnSpPr>
        <p:spPr>
          <a:xfrm>
            <a:off x="8397240" y="2914015"/>
            <a:ext cx="645795" cy="128587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8397240" y="4250055"/>
            <a:ext cx="2174875" cy="546735"/>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i="1">
                <a:latin typeface="微软雅黑" panose="020B0503020204020204" pitchFamily="34" charset="-122"/>
                <a:ea typeface="微软雅黑" panose="020B0503020204020204" pitchFamily="34" charset="-122"/>
              </a:rPr>
              <a:t>学员对高级电工的课程有兴趣</a:t>
            </a:r>
            <a:endParaRPr lang="zh-CN" altLang="en-US" i="1">
              <a:latin typeface="微软雅黑" panose="020B0503020204020204" pitchFamily="34" charset="-122"/>
              <a:ea typeface="微软雅黑" panose="020B0503020204020204" pitchFamily="34" charset="-122"/>
            </a:endParaRPr>
          </a:p>
        </p:txBody>
      </p:sp>
      <p:cxnSp>
        <p:nvCxnSpPr>
          <p:cNvPr id="10" name="肘形连接符 9"/>
          <p:cNvCxnSpPr>
            <a:stCxn id="9" idx="2"/>
          </p:cNvCxnSpPr>
          <p:nvPr/>
        </p:nvCxnSpPr>
        <p:spPr>
          <a:xfrm rot="5400000">
            <a:off x="7866380" y="4126865"/>
            <a:ext cx="949325" cy="2288540"/>
          </a:xfrm>
          <a:prstGeom prst="bentConnector2">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 name="图片 10" descr="未标题-3"/>
          <p:cNvPicPr>
            <a:picLocks noChangeAspect="1"/>
          </p:cNvPicPr>
          <p:nvPr/>
        </p:nvPicPr>
        <p:blipFill>
          <a:blip r:embed="rId2"/>
          <a:stretch>
            <a:fillRect/>
          </a:stretch>
        </p:blipFill>
        <p:spPr>
          <a:xfrm>
            <a:off x="4397375" y="3846195"/>
            <a:ext cx="3397885" cy="3397885"/>
          </a:xfrm>
          <a:prstGeom prst="rect">
            <a:avLst/>
          </a:prstGeom>
        </p:spPr>
      </p:pic>
      <p:sp>
        <p:nvSpPr>
          <p:cNvPr id="13" name="五边形 12"/>
          <p:cNvSpPr/>
          <p:nvPr/>
        </p:nvSpPr>
        <p:spPr>
          <a:xfrm>
            <a:off x="1683385" y="5055235"/>
            <a:ext cx="3159760" cy="106108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b="1">
                <a:latin typeface="微软雅黑" panose="020B0503020204020204" pitchFamily="34" charset="-122"/>
                <a:ea typeface="微软雅黑" panose="020B0503020204020204" pitchFamily="34" charset="-122"/>
              </a:rPr>
              <a:t>二次营销成功</a:t>
            </a:r>
            <a:endParaRPr lang="zh-CN" altLang="en-US" sz="2800" b="1">
              <a:latin typeface="微软雅黑" panose="020B0503020204020204" pitchFamily="34" charset="-122"/>
              <a:ea typeface="微软雅黑" panose="020B0503020204020204" pitchFamily="34" charset="-122"/>
            </a:endParaRPr>
          </a:p>
        </p:txBody>
      </p:sp>
      <p:cxnSp>
        <p:nvCxnSpPr>
          <p:cNvPr id="2" name="直接箭头连接符 1"/>
          <p:cNvCxnSpPr/>
          <p:nvPr/>
        </p:nvCxnSpPr>
        <p:spPr>
          <a:xfrm flipH="1">
            <a:off x="9988550" y="2916555"/>
            <a:ext cx="583565" cy="131699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2530" name="组合 8"/>
          <p:cNvGrpSpPr/>
          <p:nvPr/>
        </p:nvGrpSpPr>
        <p:grpSpPr>
          <a:xfrm>
            <a:off x="2622550" y="2270125"/>
            <a:ext cx="6991350" cy="1952625"/>
            <a:chOff x="2887222" y="2497749"/>
            <a:chExt cx="5060191" cy="1413933"/>
          </a:xfrm>
        </p:grpSpPr>
        <p:cxnSp>
          <p:nvCxnSpPr>
            <p:cNvPr id="6" name="直接连接符 5"/>
            <p:cNvCxnSpPr/>
            <p:nvPr>
              <p:custDataLst>
                <p:tags r:id="rId1"/>
              </p:custDataLst>
            </p:nvPr>
          </p:nvCxnSpPr>
          <p:spPr>
            <a:xfrm flipV="1">
              <a:off x="3594086" y="2672479"/>
              <a:ext cx="4304150" cy="4598"/>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2"/>
              </p:custDataLst>
            </p:nvPr>
          </p:nvCxnSpPr>
          <p:spPr>
            <a:xfrm>
              <a:off x="3594086" y="3721778"/>
              <a:ext cx="4353327" cy="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3"/>
              </p:custDataLst>
            </p:nvPr>
          </p:nvSpPr>
          <p:spPr>
            <a:xfrm>
              <a:off x="2887222" y="2497749"/>
              <a:ext cx="1413269" cy="141393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534" name="文本框 7"/>
            <p:cNvSpPr txBox="1"/>
            <p:nvPr>
              <p:custDataLst>
                <p:tags r:id="rId4"/>
              </p:custDataLst>
            </p:nvPr>
          </p:nvSpPr>
          <p:spPr>
            <a:xfrm>
              <a:off x="4300490" y="2772259"/>
              <a:ext cx="3632215" cy="865373"/>
            </a:xfrm>
            <a:prstGeom prst="rect">
              <a:avLst/>
            </a:prstGeom>
            <a:no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4800" b="1" dirty="0">
                  <a:solidFill>
                    <a:schemeClr val="accent1">
                      <a:lumMod val="75000"/>
                    </a:schemeClr>
                  </a:solidFill>
                  <a:latin typeface="微软雅黑" panose="020B0503020204020204" pitchFamily="34" charset="-122"/>
                  <a:ea typeface="微软雅黑" panose="020B0503020204020204" pitchFamily="34" charset="-122"/>
                  <a:sym typeface="+mn-ea"/>
                </a:rPr>
                <a:t>竞争力不足</a:t>
              </a:r>
              <a:endParaRPr lang="zh-CN" altLang="en-US" sz="4800" b="1" dirty="0">
                <a:solidFill>
                  <a:schemeClr val="accent1">
                    <a:lumMod val="75000"/>
                  </a:schemeClr>
                </a:solidFill>
                <a:latin typeface="微软雅黑" panose="020B0503020204020204" pitchFamily="34" charset="-122"/>
                <a:ea typeface="微软雅黑" panose="020B0503020204020204" pitchFamily="34" charset="-122"/>
                <a:sym typeface="+mn-ea"/>
              </a:endParaRPr>
            </a:p>
          </p:txBody>
        </p:sp>
        <p:sp>
          <p:nvSpPr>
            <p:cNvPr id="3" name="椭圆 2"/>
            <p:cNvSpPr/>
            <p:nvPr>
              <p:custDataLst>
                <p:tags r:id="rId5"/>
              </p:custDataLst>
            </p:nvPr>
          </p:nvSpPr>
          <p:spPr>
            <a:xfrm>
              <a:off x="3056125" y="2666732"/>
              <a:ext cx="1075463" cy="107596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5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5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6"/>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KSO_Shape"/>
          <p:cNvSpPr/>
          <p:nvPr/>
        </p:nvSpPr>
        <p:spPr bwMode="auto">
          <a:xfrm>
            <a:off x="4246563" y="2801938"/>
            <a:ext cx="3003550" cy="2801938"/>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 name="矩形 5"/>
          <p:cNvSpPr/>
          <p:nvPr/>
        </p:nvSpPr>
        <p:spPr bwMode="auto">
          <a:xfrm>
            <a:off x="0" y="441325"/>
            <a:ext cx="10880725"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以前，大家都是大班的传统教学，学员都是哪里方便到哪里培训。</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29700" name="圆角矩形标注 21"/>
          <p:cNvSpPr/>
          <p:nvPr/>
        </p:nvSpPr>
        <p:spPr>
          <a:xfrm>
            <a:off x="1050925" y="1838325"/>
            <a:ext cx="2914650" cy="1563688"/>
          </a:xfrm>
          <a:prstGeom prst="wedgeRoundRectCallout">
            <a:avLst>
              <a:gd name="adj1" fmla="val 49329"/>
              <a:gd name="adj2" fmla="val 63764"/>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现在业务越来越难做了，咨询我的学员说我们这里上课时间统一，不灵活。</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9701" name="圆角矩形标注 6"/>
          <p:cNvSpPr/>
          <p:nvPr/>
        </p:nvSpPr>
        <p:spPr>
          <a:xfrm>
            <a:off x="7124700" y="1697038"/>
            <a:ext cx="2916238" cy="1565275"/>
          </a:xfrm>
          <a:prstGeom prst="wedgeRoundRectCallout">
            <a:avLst>
              <a:gd name="adj1" fmla="val -37620"/>
              <a:gd name="adj2" fmla="val 66269"/>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嗯嗯！！我的业务也不怎么行了。有的学员说别人的考题准确，考试通过率高。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bwMode="auto">
          <a:xfrm>
            <a:off x="0" y="441325"/>
            <a:ext cx="9457055"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现在，你还是使用传统模式，那么就等于坐以待毙。</a:t>
            </a:r>
            <a:endPar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pic>
        <p:nvPicPr>
          <p:cNvPr id="52238" name="图片 61"/>
          <p:cNvPicPr>
            <a:picLocks noChangeAspect="1"/>
          </p:cNvPicPr>
          <p:nvPr/>
        </p:nvPicPr>
        <p:blipFill>
          <a:blip r:embed="rId1"/>
          <a:srcRect l="5217" t="3337" r="5817" b="4237"/>
          <a:stretch>
            <a:fillRect/>
          </a:stretch>
        </p:blipFill>
        <p:spPr>
          <a:xfrm>
            <a:off x="7879080" y="2825750"/>
            <a:ext cx="1401445" cy="2743200"/>
          </a:xfrm>
          <a:prstGeom prst="rect">
            <a:avLst/>
          </a:prstGeom>
          <a:noFill/>
          <a:ln w="9525">
            <a:noFill/>
          </a:ln>
        </p:spPr>
      </p:pic>
      <p:grpSp>
        <p:nvGrpSpPr>
          <p:cNvPr id="8" name="组合 7"/>
          <p:cNvGrpSpPr/>
          <p:nvPr/>
        </p:nvGrpSpPr>
        <p:grpSpPr>
          <a:xfrm rot="0">
            <a:off x="2409190" y="2755265"/>
            <a:ext cx="4949190" cy="2866390"/>
            <a:chOff x="1881" y="3111"/>
            <a:chExt cx="7794" cy="4514"/>
          </a:xfrm>
        </p:grpSpPr>
        <p:pic>
          <p:nvPicPr>
            <p:cNvPr id="52228" name="图片 6"/>
            <p:cNvPicPr>
              <a:picLocks noChangeAspect="1"/>
            </p:cNvPicPr>
            <p:nvPr/>
          </p:nvPicPr>
          <p:blipFill>
            <a:blip r:embed="rId2"/>
            <a:srcRect l="3496" t="5605" r="3719" b="7175"/>
            <a:stretch>
              <a:fillRect/>
            </a:stretch>
          </p:blipFill>
          <p:spPr>
            <a:xfrm>
              <a:off x="1881" y="3111"/>
              <a:ext cx="7795" cy="4515"/>
            </a:xfrm>
            <a:prstGeom prst="rect">
              <a:avLst/>
            </a:prstGeom>
            <a:noFill/>
            <a:ln w="9525">
              <a:noFill/>
            </a:ln>
          </p:spPr>
        </p:pic>
        <p:pic>
          <p:nvPicPr>
            <p:cNvPr id="7" name="图片 6" descr="QQ截图20161031163559"/>
            <p:cNvPicPr>
              <a:picLocks noChangeAspect="1"/>
            </p:cNvPicPr>
            <p:nvPr/>
          </p:nvPicPr>
          <p:blipFill>
            <a:blip r:embed="rId3"/>
            <a:stretch>
              <a:fillRect/>
            </a:stretch>
          </p:blipFill>
          <p:spPr>
            <a:xfrm>
              <a:off x="2973" y="3489"/>
              <a:ext cx="5599" cy="3488"/>
            </a:xfrm>
            <a:prstGeom prst="rect">
              <a:avLst/>
            </a:prstGeom>
          </p:spPr>
        </p:pic>
      </p:grpSp>
      <p:pic>
        <p:nvPicPr>
          <p:cNvPr id="9" name="图片 8" descr="Screenshot_2016-10-31-16-43-30-789_com.mingzhi.te"/>
          <p:cNvPicPr>
            <a:picLocks noChangeAspect="1"/>
          </p:cNvPicPr>
          <p:nvPr/>
        </p:nvPicPr>
        <p:blipFill>
          <a:blip r:embed="rId4"/>
          <a:srcRect t="3186" b="7176"/>
          <a:stretch>
            <a:fillRect/>
          </a:stretch>
        </p:blipFill>
        <p:spPr>
          <a:xfrm>
            <a:off x="8001635" y="3154680"/>
            <a:ext cx="1144905" cy="2055495"/>
          </a:xfrm>
          <a:prstGeom prst="rect">
            <a:avLst/>
          </a:prstGeom>
        </p:spPr>
      </p:pic>
      <p:sp>
        <p:nvSpPr>
          <p:cNvPr id="11" name="文本框 10"/>
          <p:cNvSpPr txBox="1"/>
          <p:nvPr/>
        </p:nvSpPr>
        <p:spPr>
          <a:xfrm>
            <a:off x="330835" y="1245235"/>
            <a:ext cx="11612880" cy="659130"/>
          </a:xfrm>
          <a:prstGeom prst="rect">
            <a:avLst/>
          </a:prstGeom>
          <a:noFill/>
        </p:spPr>
        <p:txBody>
          <a:bodyPr wrap="square" rtlCol="0" anchor="t">
            <a:spAutoFit/>
          </a:bodyPr>
          <a:p>
            <a:r>
              <a:rPr lang="en-US" altLang="zh-CN">
                <a:solidFill>
                  <a:schemeClr val="tx1">
                    <a:lumMod val="65000"/>
                    <a:lumOff val="35000"/>
                  </a:schemeClr>
                </a:solidFill>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网络课程是现状，将来也会是一种常态。网络课程的优势是无区域、时间、人员的限制。现在的学员也更倾向这种学习模式。</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bwMode="auto">
          <a:xfrm>
            <a:off x="0" y="441325"/>
            <a:ext cx="9457055"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考得过软件多渠道登录使用，一个软件实现三大培训方式</a:t>
            </a:r>
            <a:endPar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pic>
        <p:nvPicPr>
          <p:cNvPr id="2" name="图片 1" descr="G:\陈意锋\业务类\考得过推广\营销PPT\QQ截图20161031201826.pngQQ截图20161031201826"/>
          <p:cNvPicPr>
            <a:picLocks noChangeAspect="1"/>
          </p:cNvPicPr>
          <p:nvPr/>
        </p:nvPicPr>
        <p:blipFill>
          <a:blip r:embed="rId1"/>
          <a:srcRect/>
          <a:stretch>
            <a:fillRect/>
          </a:stretch>
        </p:blipFill>
        <p:spPr>
          <a:xfrm>
            <a:off x="3872230" y="1835150"/>
            <a:ext cx="2987040" cy="4494530"/>
          </a:xfrm>
          <a:prstGeom prst="rect">
            <a:avLst/>
          </a:prstGeom>
        </p:spPr>
      </p:pic>
      <p:sp>
        <p:nvSpPr>
          <p:cNvPr id="3" name="虚尾箭头 2"/>
          <p:cNvSpPr/>
          <p:nvPr/>
        </p:nvSpPr>
        <p:spPr>
          <a:xfrm flipV="1">
            <a:off x="2816860" y="3332480"/>
            <a:ext cx="878840" cy="867410"/>
          </a:xfrm>
          <a:prstGeom prst="stripedRightArrow">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5" name="组合 4"/>
          <p:cNvGrpSpPr/>
          <p:nvPr/>
        </p:nvGrpSpPr>
        <p:grpSpPr>
          <a:xfrm>
            <a:off x="1272540" y="2106295"/>
            <a:ext cx="1412240" cy="3275330"/>
            <a:chOff x="3191" y="3076"/>
            <a:chExt cx="2224" cy="5158"/>
          </a:xfrm>
        </p:grpSpPr>
        <p:grpSp>
          <p:nvGrpSpPr>
            <p:cNvPr id="12294" name="组合 94"/>
            <p:cNvGrpSpPr/>
            <p:nvPr/>
          </p:nvGrpSpPr>
          <p:grpSpPr>
            <a:xfrm>
              <a:off x="3812" y="3076"/>
              <a:ext cx="983" cy="5158"/>
              <a:chOff x="7318942" y="1647975"/>
              <a:chExt cx="790539" cy="4156582"/>
            </a:xfrm>
          </p:grpSpPr>
          <p:sp>
            <p:nvSpPr>
              <p:cNvPr id="91" name="KSO_Shape"/>
              <p:cNvSpPr/>
              <p:nvPr/>
            </p:nvSpPr>
            <p:spPr>
              <a:xfrm>
                <a:off x="7335034" y="2764236"/>
                <a:ext cx="758354" cy="70517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93" name="KSO_Shape"/>
              <p:cNvSpPr/>
              <p:nvPr/>
            </p:nvSpPr>
            <p:spPr bwMode="auto">
              <a:xfrm>
                <a:off x="7449693" y="4811265"/>
                <a:ext cx="529036" cy="993292"/>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endParaRPr>
              </a:p>
            </p:txBody>
          </p:sp>
          <p:pic>
            <p:nvPicPr>
              <p:cNvPr id="12329" name="图片 93" descr="G:\考得过推广\营销PPT\QQ.pngQQ"/>
              <p:cNvPicPr>
                <a:picLocks noChangeAspect="1"/>
              </p:cNvPicPr>
              <p:nvPr/>
            </p:nvPicPr>
            <p:blipFill>
              <a:blip r:embed="rId2"/>
              <a:srcRect/>
              <a:stretch>
                <a:fillRect/>
              </a:stretch>
            </p:blipFill>
            <p:spPr>
              <a:xfrm>
                <a:off x="7318942" y="1647975"/>
                <a:ext cx="790539" cy="763203"/>
              </a:xfrm>
              <a:prstGeom prst="rect">
                <a:avLst/>
              </a:prstGeom>
              <a:noFill/>
              <a:ln w="9525">
                <a:noFill/>
              </a:ln>
            </p:spPr>
          </p:pic>
        </p:grpSp>
        <p:sp>
          <p:nvSpPr>
            <p:cNvPr id="4" name="文本框 3"/>
            <p:cNvSpPr txBox="1"/>
            <p:nvPr/>
          </p:nvSpPr>
          <p:spPr>
            <a:xfrm>
              <a:off x="3191" y="5698"/>
              <a:ext cx="2224" cy="979"/>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en-US" altLang="zh-CN" sz="3200">
                  <a:solidFill>
                    <a:schemeClr val="accent1">
                      <a:lumMod val="75000"/>
                    </a:schemeClr>
                  </a:solidFill>
                  <a:effectLst/>
                  <a:latin typeface="Arial Black" panose="020B0A04020102020204" charset="0"/>
                </a:rPr>
                <a:t>www</a:t>
              </a:r>
              <a:endParaRPr lang="en-US" altLang="zh-CN" sz="3200">
                <a:solidFill>
                  <a:schemeClr val="accent1">
                    <a:lumMod val="75000"/>
                  </a:schemeClr>
                </a:solidFill>
                <a:effectLst/>
                <a:latin typeface="Arial Black" panose="020B0A04020102020204" charset="0"/>
              </a:endParaRPr>
            </a:p>
          </p:txBody>
        </p:sp>
      </p:grpSp>
      <p:sp>
        <p:nvSpPr>
          <p:cNvPr id="14" name="圆角矩形标注 13"/>
          <p:cNvSpPr/>
          <p:nvPr/>
        </p:nvSpPr>
        <p:spPr>
          <a:xfrm>
            <a:off x="6486525" y="1583055"/>
            <a:ext cx="3048000" cy="863600"/>
          </a:xfrm>
          <a:prstGeom prst="wedgeRoundRectCallout">
            <a:avLst>
              <a:gd name="adj1" fmla="val -67305"/>
              <a:gd name="adj2" fmla="val 31449"/>
              <a:gd name="adj3" fmla="val 16667"/>
            </a:avLst>
          </a:prstGeom>
          <a:solidFill>
            <a:schemeClr val="accent1">
              <a:lumMod val="60000"/>
              <a:lumOff val="40000"/>
            </a:schemeClr>
          </a:solidFill>
          <a:ln w="28575" cap="flat" cmpd="sng" algn="ctr">
            <a:solidFill>
              <a:schemeClr val="accent1">
                <a:shade val="50000"/>
              </a:schemeClr>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rPr>
              <a:t>        </a:t>
            </a:r>
            <a:r>
              <a:rPr kumimoji="0" lang="zh-CN"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rPr>
              <a:t>通过网络培训，学生可以学习不同的课程。也可以把缺席的课程轻松补回来。</a:t>
            </a:r>
            <a:endParaRPr kumimoji="0" lang="zh-CN"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endParaRPr>
          </a:p>
        </p:txBody>
      </p:sp>
      <p:sp>
        <p:nvSpPr>
          <p:cNvPr id="15" name="圆角矩形标注 14"/>
          <p:cNvSpPr/>
          <p:nvPr/>
        </p:nvSpPr>
        <p:spPr>
          <a:xfrm>
            <a:off x="6486525" y="4345305"/>
            <a:ext cx="2849880" cy="1036320"/>
          </a:xfrm>
          <a:prstGeom prst="wedgeRoundRectCallout">
            <a:avLst>
              <a:gd name="adj1" fmla="val -96457"/>
              <a:gd name="adj2" fmla="val -164767"/>
              <a:gd name="adj3" fmla="val 16667"/>
            </a:avLst>
          </a:prstGeom>
          <a:solidFill>
            <a:schemeClr val="accent1">
              <a:lumMod val="60000"/>
              <a:lumOff val="40000"/>
            </a:schemeClr>
          </a:solidFill>
          <a:ln w="28575" cap="flat" cmpd="sng" algn="ctr">
            <a:solidFill>
              <a:schemeClr val="accent1">
                <a:lumMod val="75000"/>
              </a:schemeClr>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1400" b="0"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rPr>
              <a:t>       </a:t>
            </a:r>
            <a:r>
              <a:rPr kumimoji="0" lang="zh-CN"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rPr>
              <a:t>通过习题练习方式，加强学员对知识点的掌握，有利于学员的记忆。</a:t>
            </a:r>
            <a:endParaRPr kumimoji="0" lang="zh-CN"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endParaRPr>
          </a:p>
        </p:txBody>
      </p:sp>
      <p:sp>
        <p:nvSpPr>
          <p:cNvPr id="16" name="圆角矩形标注 15"/>
          <p:cNvSpPr/>
          <p:nvPr/>
        </p:nvSpPr>
        <p:spPr>
          <a:xfrm>
            <a:off x="7987030" y="2788920"/>
            <a:ext cx="3049905" cy="949960"/>
          </a:xfrm>
          <a:prstGeom prst="wedgeRoundRectCallout">
            <a:avLst>
              <a:gd name="adj1" fmla="val -99006"/>
              <a:gd name="adj2" fmla="val -32926"/>
              <a:gd name="adj3" fmla="val 16667"/>
            </a:avLst>
          </a:prstGeom>
          <a:solidFill>
            <a:schemeClr val="accent1">
              <a:lumMod val="60000"/>
              <a:lumOff val="40000"/>
            </a:schemeClr>
          </a:solidFill>
          <a:ln w="28575" cap="flat" cmpd="sng" algn="ctr">
            <a:solidFill>
              <a:schemeClr val="accent1">
                <a:lumMod val="75000"/>
              </a:schemeClr>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rPr>
              <a:t>        </a:t>
            </a:r>
            <a:r>
              <a:rPr kumimoji="0" lang="zh-CN"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rPr>
              <a:t>通过模拟考试，让学生更理解自己的学习情况，哪些知识点是错误率比较高，需要加强训练。</a:t>
            </a:r>
            <a:endParaRPr kumimoji="0" lang="zh-CN" altLang="zh-CN" sz="1400" b="0" i="1" u="none" strike="noStrike" cap="none" normalizeH="0" baseline="0" smtClean="0">
              <a:ln>
                <a:noFill/>
              </a:ln>
              <a:solidFill>
                <a:schemeClr val="bg1"/>
              </a:solidFill>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矩形 5"/>
          <p:cNvSpPr/>
          <p:nvPr/>
        </p:nvSpPr>
        <p:spPr bwMode="auto">
          <a:xfrm>
            <a:off x="0" y="431800"/>
            <a:ext cx="9331325"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通过率上去了，口碑还是缺一样？</a:t>
            </a:r>
            <a:r>
              <a:rPr kumimoji="0" lang="en-US" altLang="zh-CN"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就是就业服务</a:t>
            </a:r>
            <a:endParaRPr kumimoji="0" lang="en-US" altLang="zh-CN"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4" name="文本框 3"/>
          <p:cNvSpPr txBox="1"/>
          <p:nvPr/>
        </p:nvSpPr>
        <p:spPr>
          <a:xfrm>
            <a:off x="723265" y="1217295"/>
            <a:ext cx="10473055" cy="659130"/>
          </a:xfrm>
          <a:prstGeom prst="rect">
            <a:avLst/>
          </a:prstGeom>
          <a:noFill/>
        </p:spPr>
        <p:txBody>
          <a:bodyPr wrap="square" rtlCol="0">
            <a:spAutoFit/>
          </a:bodyPr>
          <a:p>
            <a:r>
              <a:rPr lang="en-US" altLang="zh-CN" b="1">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所有的学习，都是为了提升自己，找到一个更好的发展舞台。考得过</a:t>
            </a:r>
            <a:r>
              <a:rPr lang="en-US" altLang="zh-CN" b="1">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我要跳槽</a:t>
            </a:r>
            <a:r>
              <a:rPr lang="en-US" altLang="zh-CN" b="1">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功能，为学员提供更多的就业机会。</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5" name="图片 4" descr="G:\陈意锋\业务类\考得过推广\营销PPT\QQ截图20161030151152.pngQQ截图20161030151152"/>
          <p:cNvPicPr>
            <a:picLocks noChangeAspect="1"/>
          </p:cNvPicPr>
          <p:nvPr/>
        </p:nvPicPr>
        <p:blipFill>
          <a:blip r:embed="rId1"/>
          <a:srcRect l="12863" t="42964" r="14454" b="24241"/>
          <a:stretch>
            <a:fillRect/>
          </a:stretch>
        </p:blipFill>
        <p:spPr>
          <a:xfrm>
            <a:off x="505460" y="3014980"/>
            <a:ext cx="3431540" cy="2068195"/>
          </a:xfrm>
          <a:prstGeom prst="rect">
            <a:avLst/>
          </a:prstGeom>
        </p:spPr>
      </p:pic>
      <p:pic>
        <p:nvPicPr>
          <p:cNvPr id="12" name="图片 11" descr="QQ截图20161031203709"/>
          <p:cNvPicPr>
            <a:picLocks noChangeAspect="1"/>
          </p:cNvPicPr>
          <p:nvPr/>
        </p:nvPicPr>
        <p:blipFill>
          <a:blip r:embed="rId2"/>
          <a:stretch>
            <a:fillRect/>
          </a:stretch>
        </p:blipFill>
        <p:spPr>
          <a:xfrm>
            <a:off x="4555490" y="2439035"/>
            <a:ext cx="2480945" cy="3634105"/>
          </a:xfrm>
          <a:prstGeom prst="rect">
            <a:avLst/>
          </a:prstGeom>
        </p:spPr>
      </p:pic>
      <p:sp>
        <p:nvSpPr>
          <p:cNvPr id="14" name="右箭头 13"/>
          <p:cNvSpPr/>
          <p:nvPr/>
        </p:nvSpPr>
        <p:spPr>
          <a:xfrm>
            <a:off x="3098165" y="4051300"/>
            <a:ext cx="1457325" cy="173990"/>
          </a:xfrm>
          <a:prstGeom prst="rightArrow">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圆角矩形 14"/>
          <p:cNvSpPr/>
          <p:nvPr/>
        </p:nvSpPr>
        <p:spPr>
          <a:xfrm>
            <a:off x="1408430" y="3804920"/>
            <a:ext cx="1689735" cy="666115"/>
          </a:xfrm>
          <a:prstGeom prst="round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圆角矩形 15"/>
          <p:cNvSpPr/>
          <p:nvPr/>
        </p:nvSpPr>
        <p:spPr>
          <a:xfrm>
            <a:off x="6051550" y="2628900"/>
            <a:ext cx="483235" cy="502285"/>
          </a:xfrm>
          <a:prstGeom prst="roundRect">
            <a:avLst/>
          </a:prstGeom>
          <a:noFill/>
          <a:ln w="28575" cap="flat" cmpd="sng" algn="ctr">
            <a:solidFill>
              <a:srgbClr val="FF0000"/>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7" name="图片 16" descr="G:\陈意锋\业务类\考得过推广\营销PPT\QQ截图20161101052200.pngQQ截图20161101052200"/>
          <p:cNvPicPr>
            <a:picLocks noChangeAspect="1"/>
          </p:cNvPicPr>
          <p:nvPr/>
        </p:nvPicPr>
        <p:blipFill>
          <a:blip r:embed="rId3"/>
          <a:srcRect b="61208"/>
          <a:stretch>
            <a:fillRect/>
          </a:stretch>
        </p:blipFill>
        <p:spPr>
          <a:xfrm>
            <a:off x="7703820" y="2439035"/>
            <a:ext cx="3613785" cy="1871345"/>
          </a:xfrm>
          <a:prstGeom prst="rect">
            <a:avLst/>
          </a:prstGeom>
        </p:spPr>
      </p:pic>
      <p:sp>
        <p:nvSpPr>
          <p:cNvPr id="18" name="右箭头 17"/>
          <p:cNvSpPr/>
          <p:nvPr/>
        </p:nvSpPr>
        <p:spPr>
          <a:xfrm>
            <a:off x="6534150" y="2820035"/>
            <a:ext cx="1148715" cy="163830"/>
          </a:xfrm>
          <a:prstGeom prst="rightArrow">
            <a:avLst/>
          </a:prstGeom>
          <a:solidFill>
            <a:srgbClr val="FF000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图片 7" descr="握手"/>
          <p:cNvPicPr>
            <a:picLocks noChangeAspect="1"/>
          </p:cNvPicPr>
          <p:nvPr/>
        </p:nvPicPr>
        <p:blipFill>
          <a:blip r:embed="rId1"/>
          <a:stretch>
            <a:fillRect/>
          </a:stretch>
        </p:blipFill>
        <p:spPr>
          <a:xfrm>
            <a:off x="3631565" y="1475740"/>
            <a:ext cx="4928870" cy="4928870"/>
          </a:xfrm>
          <a:prstGeom prst="rect">
            <a:avLst/>
          </a:prstGeom>
        </p:spPr>
      </p:pic>
      <p:sp>
        <p:nvSpPr>
          <p:cNvPr id="6" name="矩形 5"/>
          <p:cNvSpPr/>
          <p:nvPr/>
        </p:nvSpPr>
        <p:spPr bwMode="auto">
          <a:xfrm>
            <a:off x="0" y="431800"/>
            <a:ext cx="9331325"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考得过整合多方资源，为教育行业提供一个共享的平台</a:t>
            </a:r>
            <a:endParaRPr kumimoji="0" lang="zh-CN" altLang="en-US" sz="2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4" name="文本框 3"/>
          <p:cNvSpPr txBox="1"/>
          <p:nvPr/>
        </p:nvSpPr>
        <p:spPr>
          <a:xfrm>
            <a:off x="734695" y="1283970"/>
            <a:ext cx="10640060" cy="659130"/>
          </a:xfrm>
          <a:prstGeom prst="rect">
            <a:avLst/>
          </a:prstGeom>
          <a:noFill/>
        </p:spPr>
        <p:txBody>
          <a:bodyPr wrap="square" rtlCol="0">
            <a:spAutoFit/>
          </a:bodyPr>
          <a:p>
            <a:r>
              <a:rPr lang="en-US" altLang="zh-CN" b="1">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一方做大的难度是很难的，但多方共赢就十分容易。考得过已经有上百家</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sym typeface="+mn-ea"/>
              </a:rPr>
              <a:t>学校</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sym typeface="+mn-ea"/>
              </a:rPr>
              <a:t>教育机构</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在使用，他们已经把教学资源共享到考得过平台上。</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97680" y="5553075"/>
            <a:ext cx="3797935" cy="613410"/>
          </a:xfrm>
          <a:prstGeom prst="rect">
            <a:avLst/>
          </a:prstGeom>
          <a:noFill/>
        </p:spPr>
        <p:txBody>
          <a:bodyPr wrap="none" rtlCol="0">
            <a:spAutoFit/>
          </a:bodyPr>
          <a:p>
            <a:r>
              <a:rPr lang="zh-CN" altLang="en-US" sz="3200" b="1">
                <a:solidFill>
                  <a:srgbClr val="FFC000"/>
                </a:solidFill>
                <a:latin typeface="微软雅黑" panose="020B0503020204020204" pitchFamily="34" charset="-122"/>
                <a:ea typeface="微软雅黑" panose="020B0503020204020204" pitchFamily="34" charset="-122"/>
              </a:rPr>
              <a:t>资源共享   多方共赢</a:t>
            </a:r>
            <a:endParaRPr lang="zh-CN" altLang="en-US" sz="3200" b="1">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5896" name="组合 51"/>
          <p:cNvGrpSpPr/>
          <p:nvPr/>
        </p:nvGrpSpPr>
        <p:grpSpPr>
          <a:xfrm rot="0">
            <a:off x="386080" y="4754245"/>
            <a:ext cx="3242310" cy="645795"/>
            <a:chOff x="1058091" y="1480848"/>
            <a:chExt cx="2568551" cy="646331"/>
          </a:xfrm>
        </p:grpSpPr>
        <p:sp>
          <p:nvSpPr>
            <p:cNvPr id="35897" name="椭圆 52"/>
            <p:cNvSpPr/>
            <p:nvPr/>
          </p:nvSpPr>
          <p:spPr>
            <a:xfrm>
              <a:off x="1058091" y="1622574"/>
              <a:ext cx="331087"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8</a:t>
              </a:r>
              <a:endParaRPr lang="zh-CN" altLang="en-US" sz="1800" b="1" i="1" dirty="0">
                <a:solidFill>
                  <a:schemeClr val="bg1"/>
                </a:solidFill>
                <a:latin typeface="Arial" panose="020B0604020202020204" pitchFamily="34" charset="0"/>
              </a:endParaRPr>
            </a:p>
          </p:txBody>
        </p:sp>
        <p:sp>
          <p:nvSpPr>
            <p:cNvPr id="35898" name="文本框 53"/>
            <p:cNvSpPr txBox="1"/>
            <p:nvPr/>
          </p:nvSpPr>
          <p:spPr>
            <a:xfrm>
              <a:off x="1302404" y="1493911"/>
              <a:ext cx="2303559" cy="596791"/>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学员在考得过看见机构有相关培训，会再报名</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99" name="圆角矩形 54"/>
            <p:cNvSpPr/>
            <p:nvPr/>
          </p:nvSpPr>
          <p:spPr>
            <a:xfrm>
              <a:off x="1141768" y="1480848"/>
              <a:ext cx="2484874" cy="646331"/>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sp>
        <p:nvSpPr>
          <p:cNvPr id="35843" name="矩形 4"/>
          <p:cNvSpPr/>
          <p:nvPr/>
        </p:nvSpPr>
        <p:spPr>
          <a:xfrm>
            <a:off x="0" y="441325"/>
            <a:ext cx="10848340"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buNone/>
            </a:pPr>
            <a:r>
              <a:rPr lang="en-US" altLang="zh-CN" b="1" dirty="0">
                <a:solidFill>
                  <a:schemeClr val="accent1">
                    <a:lumMod val="75000"/>
                  </a:schemeClr>
                </a:solidFill>
                <a:latin typeface="微软雅黑" panose="020B0503020204020204" pitchFamily="34" charset="-122"/>
                <a:ea typeface="微软雅黑" panose="020B0503020204020204" pitchFamily="34" charset="-122"/>
              </a:rPr>
              <a:t>8</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个动作，轻松解决通过率低、二次营销难，实现最大利润化</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568700" y="1704340"/>
            <a:ext cx="2209165" cy="511810"/>
            <a:chOff x="1058091" y="1393130"/>
            <a:chExt cx="2208762" cy="512233"/>
          </a:xfrm>
        </p:grpSpPr>
        <p:sp>
          <p:nvSpPr>
            <p:cNvPr id="35892" name="椭圆 6"/>
            <p:cNvSpPr/>
            <p:nvPr/>
          </p:nvSpPr>
          <p:spPr>
            <a:xfrm>
              <a:off x="1058091" y="1463041"/>
              <a:ext cx="404948"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sz="1800" b="1" i="1" dirty="0">
                  <a:solidFill>
                    <a:schemeClr val="bg1"/>
                  </a:solidFill>
                  <a:latin typeface="Arial" panose="020B0604020202020204" pitchFamily="34" charset="0"/>
                </a:rPr>
                <a:t>2</a:t>
              </a:r>
              <a:endParaRPr lang="en-US" sz="1800" b="1" i="1" dirty="0">
                <a:solidFill>
                  <a:schemeClr val="bg1"/>
                </a:solidFill>
                <a:latin typeface="Arial" panose="020B0604020202020204" pitchFamily="34" charset="0"/>
              </a:endParaRPr>
            </a:p>
          </p:txBody>
        </p:sp>
        <p:sp>
          <p:nvSpPr>
            <p:cNvPr id="35893" name="文本框 7"/>
            <p:cNvSpPr txBox="1"/>
            <p:nvPr/>
          </p:nvSpPr>
          <p:spPr>
            <a:xfrm>
              <a:off x="1592825" y="1482756"/>
              <a:ext cx="1604987" cy="35271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上门培训的学员</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94" name="圆角矩形 8"/>
            <p:cNvSpPr/>
            <p:nvPr/>
          </p:nvSpPr>
          <p:spPr>
            <a:xfrm>
              <a:off x="1141896" y="1393130"/>
              <a:ext cx="2124957" cy="512233"/>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grpSp>
        <p:nvGrpSpPr>
          <p:cNvPr id="11" name="组合 10"/>
          <p:cNvGrpSpPr/>
          <p:nvPr/>
        </p:nvGrpSpPr>
        <p:grpSpPr>
          <a:xfrm>
            <a:off x="3540125" y="2499994"/>
            <a:ext cx="2781935" cy="488315"/>
            <a:chOff x="1058091" y="1426486"/>
            <a:chExt cx="2768095" cy="489720"/>
          </a:xfrm>
        </p:grpSpPr>
        <p:sp>
          <p:nvSpPr>
            <p:cNvPr id="35889" name="椭圆 11"/>
            <p:cNvSpPr/>
            <p:nvPr/>
          </p:nvSpPr>
          <p:spPr>
            <a:xfrm>
              <a:off x="1058091" y="1463041"/>
              <a:ext cx="404948"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2</a:t>
              </a:r>
              <a:endParaRPr lang="en-US" altLang="zh-CN" sz="1800" b="1" i="1" dirty="0">
                <a:solidFill>
                  <a:schemeClr val="bg1"/>
                </a:solidFill>
                <a:latin typeface="Arial" panose="020B0604020202020204" pitchFamily="34" charset="0"/>
              </a:endParaRPr>
            </a:p>
          </p:txBody>
        </p:sp>
        <p:sp>
          <p:nvSpPr>
            <p:cNvPr id="35890" name="文本框 12"/>
            <p:cNvSpPr txBox="1"/>
            <p:nvPr/>
          </p:nvSpPr>
          <p:spPr>
            <a:xfrm>
              <a:off x="1383315" y="1480849"/>
              <a:ext cx="2214476" cy="353439"/>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关注公众微信号的学员</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91" name="圆角矩形 13"/>
            <p:cNvSpPr/>
            <p:nvPr/>
          </p:nvSpPr>
          <p:spPr>
            <a:xfrm>
              <a:off x="1141494" y="1426486"/>
              <a:ext cx="2684692" cy="489720"/>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solidFill>
                  <a:schemeClr val="accent1">
                    <a:lumMod val="75000"/>
                  </a:schemeClr>
                </a:solidFill>
                <a:latin typeface="Arial" panose="020B0604020202020204" pitchFamily="34" charset="0"/>
              </a:endParaRPr>
            </a:p>
          </p:txBody>
        </p:sp>
      </p:grpSp>
      <p:grpSp>
        <p:nvGrpSpPr>
          <p:cNvPr id="81" name="组合 80"/>
          <p:cNvGrpSpPr/>
          <p:nvPr/>
        </p:nvGrpSpPr>
        <p:grpSpPr>
          <a:xfrm>
            <a:off x="6308725" y="2733039"/>
            <a:ext cx="618491" cy="807086"/>
            <a:chOff x="5666812" y="2791675"/>
            <a:chExt cx="523988" cy="596349"/>
          </a:xfrm>
        </p:grpSpPr>
        <p:cxnSp>
          <p:nvCxnSpPr>
            <p:cNvPr id="35884" name="直接连接符 22"/>
            <p:cNvCxnSpPr/>
            <p:nvPr/>
          </p:nvCxnSpPr>
          <p:spPr>
            <a:xfrm>
              <a:off x="6184882" y="2791675"/>
              <a:ext cx="5918" cy="596349"/>
            </a:xfrm>
            <a:prstGeom prst="line">
              <a:avLst/>
            </a:prstGeom>
            <a:ln w="9525" cap="flat" cmpd="sng">
              <a:solidFill>
                <a:schemeClr val="accent1">
                  <a:lumMod val="75000"/>
                </a:schemeClr>
              </a:solidFill>
              <a:prstDash val="solid"/>
              <a:headEnd type="none" w="med" len="med"/>
              <a:tailEnd type="none" w="med" len="med"/>
            </a:ln>
          </p:spPr>
        </p:cxnSp>
        <p:grpSp>
          <p:nvGrpSpPr>
            <p:cNvPr id="35885" name="组合 74"/>
            <p:cNvGrpSpPr/>
            <p:nvPr/>
          </p:nvGrpSpPr>
          <p:grpSpPr>
            <a:xfrm>
              <a:off x="5666812" y="2791675"/>
              <a:ext cx="523746" cy="596349"/>
              <a:chOff x="5666812" y="2791675"/>
              <a:chExt cx="523746" cy="596349"/>
            </a:xfrm>
          </p:grpSpPr>
          <p:cxnSp>
            <p:nvCxnSpPr>
              <p:cNvPr id="35887" name="直接箭头连接符 18"/>
              <p:cNvCxnSpPr/>
              <p:nvPr/>
            </p:nvCxnSpPr>
            <p:spPr>
              <a:xfrm>
                <a:off x="5666812" y="3388024"/>
                <a:ext cx="523746" cy="0"/>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35888" name="直接箭头连接符 24"/>
              <p:cNvCxnSpPr/>
              <p:nvPr/>
            </p:nvCxnSpPr>
            <p:spPr>
              <a:xfrm flipV="1">
                <a:off x="5678109" y="2791675"/>
                <a:ext cx="506772" cy="3754"/>
              </a:xfrm>
              <a:prstGeom prst="straightConnector1">
                <a:avLst/>
              </a:prstGeom>
              <a:ln w="9525" cap="flat" cmpd="sng">
                <a:solidFill>
                  <a:schemeClr val="accent1">
                    <a:lumMod val="75000"/>
                  </a:schemeClr>
                </a:solidFill>
                <a:prstDash val="solid"/>
                <a:headEnd type="none" w="med" len="med"/>
                <a:tailEnd type="triangle" w="med" len="med"/>
              </a:ln>
            </p:spPr>
          </p:cxnSp>
        </p:grpSp>
      </p:grpSp>
      <p:grpSp>
        <p:nvGrpSpPr>
          <p:cNvPr id="26" name="组合 25"/>
          <p:cNvGrpSpPr/>
          <p:nvPr/>
        </p:nvGrpSpPr>
        <p:grpSpPr>
          <a:xfrm>
            <a:off x="3540125" y="3224530"/>
            <a:ext cx="2840355" cy="596265"/>
            <a:chOff x="1058091" y="1520231"/>
            <a:chExt cx="2691922" cy="596467"/>
          </a:xfrm>
        </p:grpSpPr>
        <p:sp>
          <p:nvSpPr>
            <p:cNvPr id="35881" name="椭圆 26"/>
            <p:cNvSpPr/>
            <p:nvPr/>
          </p:nvSpPr>
          <p:spPr>
            <a:xfrm>
              <a:off x="1058091" y="1616219"/>
              <a:ext cx="404948"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2</a:t>
              </a:r>
              <a:endParaRPr lang="zh-CN" altLang="en-US" sz="1800" b="1" i="1" dirty="0">
                <a:solidFill>
                  <a:schemeClr val="bg1"/>
                </a:solidFill>
                <a:latin typeface="Arial" panose="020B0604020202020204" pitchFamily="34" charset="0"/>
              </a:endParaRPr>
            </a:p>
          </p:txBody>
        </p:sp>
        <p:sp>
          <p:nvSpPr>
            <p:cNvPr id="35882" name="文本框 27"/>
            <p:cNvSpPr txBox="1"/>
            <p:nvPr/>
          </p:nvSpPr>
          <p:spPr>
            <a:xfrm>
              <a:off x="1306344" y="1520231"/>
              <a:ext cx="2443669" cy="596467"/>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其他平台上发布信息的</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学员</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83" name="圆角矩形 28"/>
            <p:cNvSpPr/>
            <p:nvPr/>
          </p:nvSpPr>
          <p:spPr>
            <a:xfrm>
              <a:off x="1141896" y="1534841"/>
              <a:ext cx="2559218" cy="536122"/>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grpSp>
        <p:nvGrpSpPr>
          <p:cNvPr id="35876" name="组合 29"/>
          <p:cNvGrpSpPr/>
          <p:nvPr/>
        </p:nvGrpSpPr>
        <p:grpSpPr>
          <a:xfrm rot="0">
            <a:off x="10110470" y="2830195"/>
            <a:ext cx="1557021" cy="439420"/>
            <a:chOff x="1058091" y="1591956"/>
            <a:chExt cx="1556828" cy="439353"/>
          </a:xfrm>
        </p:grpSpPr>
        <p:sp>
          <p:nvSpPr>
            <p:cNvPr id="35878" name="椭圆 30"/>
            <p:cNvSpPr/>
            <p:nvPr/>
          </p:nvSpPr>
          <p:spPr>
            <a:xfrm>
              <a:off x="1058091" y="1616219"/>
              <a:ext cx="404948"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4</a:t>
              </a:r>
              <a:endParaRPr lang="zh-CN" altLang="en-US" sz="1800" b="1" i="1" dirty="0">
                <a:solidFill>
                  <a:schemeClr val="bg1"/>
                </a:solidFill>
                <a:latin typeface="Arial" panose="020B0604020202020204" pitchFamily="34" charset="0"/>
              </a:endParaRPr>
            </a:p>
          </p:txBody>
        </p:sp>
        <p:sp>
          <p:nvSpPr>
            <p:cNvPr id="35879" name="文本框 31"/>
            <p:cNvSpPr txBox="1"/>
            <p:nvPr/>
          </p:nvSpPr>
          <p:spPr>
            <a:xfrm>
              <a:off x="1546716" y="1616219"/>
              <a:ext cx="995557" cy="352371"/>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设置角色</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80" name="圆角矩形 32"/>
            <p:cNvSpPr/>
            <p:nvPr/>
          </p:nvSpPr>
          <p:spPr>
            <a:xfrm>
              <a:off x="1141901" y="1591956"/>
              <a:ext cx="1473018" cy="439353"/>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cxnSp>
        <p:nvCxnSpPr>
          <p:cNvPr id="35877" name="直接箭头连接符 33"/>
          <p:cNvCxnSpPr/>
          <p:nvPr/>
        </p:nvCxnSpPr>
        <p:spPr>
          <a:xfrm>
            <a:off x="6920230" y="3099435"/>
            <a:ext cx="306070" cy="0"/>
          </a:xfrm>
          <a:prstGeom prst="straightConnector1">
            <a:avLst/>
          </a:prstGeom>
          <a:ln w="9525" cap="flat" cmpd="sng">
            <a:solidFill>
              <a:schemeClr val="accent1">
                <a:lumMod val="75000"/>
              </a:schemeClr>
            </a:solidFill>
            <a:prstDash val="solid"/>
            <a:headEnd type="none" w="med" len="med"/>
            <a:tailEnd type="triangle" w="med" len="med"/>
          </a:ln>
        </p:spPr>
      </p:cxnSp>
      <p:grpSp>
        <p:nvGrpSpPr>
          <p:cNvPr id="77" name="组合 76"/>
          <p:cNvGrpSpPr/>
          <p:nvPr/>
        </p:nvGrpSpPr>
        <p:grpSpPr>
          <a:xfrm>
            <a:off x="9460532" y="2973070"/>
            <a:ext cx="2566369" cy="2346312"/>
            <a:chOff x="9473040" y="2718941"/>
            <a:chExt cx="2567021" cy="2346075"/>
          </a:xfrm>
        </p:grpSpPr>
        <p:cxnSp>
          <p:nvCxnSpPr>
            <p:cNvPr id="35869" name="直接箭头连接符 35"/>
            <p:cNvCxnSpPr/>
            <p:nvPr/>
          </p:nvCxnSpPr>
          <p:spPr>
            <a:xfrm>
              <a:off x="11683100" y="2758942"/>
              <a:ext cx="356961" cy="0"/>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35870" name="直接连接符 37"/>
            <p:cNvCxnSpPr/>
            <p:nvPr/>
          </p:nvCxnSpPr>
          <p:spPr>
            <a:xfrm flipH="1">
              <a:off x="12017829" y="2718941"/>
              <a:ext cx="12703" cy="2036239"/>
            </a:xfrm>
            <a:prstGeom prst="line">
              <a:avLst/>
            </a:prstGeom>
            <a:ln w="9525" cap="flat" cmpd="sng">
              <a:solidFill>
                <a:schemeClr val="accent1">
                  <a:lumMod val="75000"/>
                </a:schemeClr>
              </a:solidFill>
              <a:prstDash val="solid"/>
              <a:headEnd type="none" w="med" len="med"/>
              <a:tailEnd type="none" w="med" len="med"/>
            </a:ln>
          </p:spPr>
        </p:cxnSp>
        <p:cxnSp>
          <p:nvCxnSpPr>
            <p:cNvPr id="35871" name="直接箭头连接符 39"/>
            <p:cNvCxnSpPr>
              <a:endCxn id="35875" idx="3"/>
            </p:cNvCxnSpPr>
            <p:nvPr/>
          </p:nvCxnSpPr>
          <p:spPr>
            <a:xfrm flipH="1">
              <a:off x="11787265" y="4741846"/>
              <a:ext cx="230564" cy="0"/>
            </a:xfrm>
            <a:prstGeom prst="straightConnector1">
              <a:avLst/>
            </a:prstGeom>
            <a:ln w="9525" cap="flat" cmpd="sng">
              <a:solidFill>
                <a:schemeClr val="accent1">
                  <a:lumMod val="75000"/>
                </a:schemeClr>
              </a:solidFill>
              <a:prstDash val="solid"/>
              <a:headEnd type="none" w="med" len="med"/>
              <a:tailEnd type="triangle" w="med" len="med"/>
            </a:ln>
          </p:spPr>
        </p:cxnSp>
        <p:grpSp>
          <p:nvGrpSpPr>
            <p:cNvPr id="35872" name="组合 42"/>
            <p:cNvGrpSpPr/>
            <p:nvPr/>
          </p:nvGrpSpPr>
          <p:grpSpPr>
            <a:xfrm>
              <a:off x="9473040" y="4418651"/>
              <a:ext cx="2343111" cy="646365"/>
              <a:chOff x="1757388" y="1480848"/>
              <a:chExt cx="2343111" cy="646365"/>
            </a:xfrm>
          </p:grpSpPr>
          <p:sp>
            <p:nvSpPr>
              <p:cNvPr id="35873" name="椭圆 43"/>
              <p:cNvSpPr/>
              <p:nvPr/>
            </p:nvSpPr>
            <p:spPr>
              <a:xfrm>
                <a:off x="1757388" y="1628283"/>
                <a:ext cx="404948"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5</a:t>
                </a:r>
                <a:endParaRPr lang="zh-CN" altLang="en-US" sz="1800" b="1" i="1" dirty="0">
                  <a:solidFill>
                    <a:schemeClr val="bg1"/>
                  </a:solidFill>
                  <a:latin typeface="Arial" panose="020B0604020202020204" pitchFamily="34" charset="0"/>
                </a:endParaRPr>
              </a:p>
            </p:txBody>
          </p:sp>
          <p:sp>
            <p:nvSpPr>
              <p:cNvPr id="35874" name="文本框 44"/>
              <p:cNvSpPr txBox="1"/>
              <p:nvPr/>
            </p:nvSpPr>
            <p:spPr>
              <a:xfrm>
                <a:off x="2134040" y="1494182"/>
                <a:ext cx="1966459" cy="59620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及时跟进学员学习情况，保证通过率</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75" name="圆角矩形 45"/>
              <p:cNvSpPr/>
              <p:nvPr/>
            </p:nvSpPr>
            <p:spPr>
              <a:xfrm>
                <a:off x="1890139" y="1480848"/>
                <a:ext cx="2181779" cy="646365"/>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grpSp>
      <p:grpSp>
        <p:nvGrpSpPr>
          <p:cNvPr id="78" name="组合 77"/>
          <p:cNvGrpSpPr/>
          <p:nvPr/>
        </p:nvGrpSpPr>
        <p:grpSpPr>
          <a:xfrm>
            <a:off x="3950335" y="4014470"/>
            <a:ext cx="2873375" cy="645795"/>
            <a:chOff x="5172694" y="4406292"/>
            <a:chExt cx="2872343" cy="646365"/>
          </a:xfrm>
        </p:grpSpPr>
        <p:cxnSp>
          <p:nvCxnSpPr>
            <p:cNvPr id="35864" name="直接箭头连接符 46"/>
            <p:cNvCxnSpPr/>
            <p:nvPr/>
          </p:nvCxnSpPr>
          <p:spPr>
            <a:xfrm flipH="1">
              <a:off x="7766372" y="4754578"/>
              <a:ext cx="278665" cy="0"/>
            </a:xfrm>
            <a:prstGeom prst="straightConnector1">
              <a:avLst/>
            </a:prstGeom>
            <a:ln w="9525" cap="flat" cmpd="sng">
              <a:solidFill>
                <a:schemeClr val="accent1">
                  <a:lumMod val="75000"/>
                </a:schemeClr>
              </a:solidFill>
              <a:prstDash val="solid"/>
              <a:headEnd type="none" w="med" len="med"/>
              <a:tailEnd type="triangle" w="med" len="med"/>
            </a:ln>
          </p:spPr>
        </p:cxnSp>
        <p:grpSp>
          <p:nvGrpSpPr>
            <p:cNvPr id="35865" name="组合 47"/>
            <p:cNvGrpSpPr/>
            <p:nvPr/>
          </p:nvGrpSpPr>
          <p:grpSpPr>
            <a:xfrm>
              <a:off x="5172694" y="4406292"/>
              <a:ext cx="2599391" cy="646365"/>
              <a:chOff x="1073174" y="1455426"/>
              <a:chExt cx="2058856" cy="646365"/>
            </a:xfrm>
          </p:grpSpPr>
          <p:sp>
            <p:nvSpPr>
              <p:cNvPr id="35866" name="椭圆 48"/>
              <p:cNvSpPr/>
              <p:nvPr/>
            </p:nvSpPr>
            <p:spPr>
              <a:xfrm>
                <a:off x="1073174" y="1603511"/>
                <a:ext cx="316244" cy="404852"/>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7</a:t>
                </a:r>
                <a:endParaRPr lang="zh-CN" altLang="en-US" sz="1800" b="1" i="1" dirty="0">
                  <a:solidFill>
                    <a:schemeClr val="bg1"/>
                  </a:solidFill>
                  <a:latin typeface="Arial" panose="020B0604020202020204" pitchFamily="34" charset="0"/>
                </a:endParaRPr>
              </a:p>
            </p:txBody>
          </p:sp>
          <p:sp>
            <p:nvSpPr>
              <p:cNvPr id="35867" name="文本框 49"/>
              <p:cNvSpPr txBox="1"/>
              <p:nvPr/>
            </p:nvSpPr>
            <p:spPr>
              <a:xfrm>
                <a:off x="1302439" y="1494195"/>
                <a:ext cx="1829591" cy="59679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跟进学员的需求，做好二次营销的准备</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68" name="圆角矩形 50"/>
              <p:cNvSpPr/>
              <p:nvPr/>
            </p:nvSpPr>
            <p:spPr>
              <a:xfrm>
                <a:off x="1141551" y="1455426"/>
                <a:ext cx="1990479" cy="646365"/>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solidFill>
                    <a:schemeClr val="accent1">
                      <a:lumMod val="75000"/>
                    </a:schemeClr>
                  </a:solidFill>
                  <a:latin typeface="Arial" panose="020B0604020202020204" pitchFamily="34" charset="0"/>
                </a:endParaRPr>
              </a:p>
            </p:txBody>
          </p:sp>
        </p:grpSp>
      </p:grpSp>
      <p:grpSp>
        <p:nvGrpSpPr>
          <p:cNvPr id="82" name="组合 81"/>
          <p:cNvGrpSpPr/>
          <p:nvPr/>
        </p:nvGrpSpPr>
        <p:grpSpPr>
          <a:xfrm>
            <a:off x="116523" y="1976755"/>
            <a:ext cx="3452177" cy="3131820"/>
            <a:chOff x="108955" y="2028483"/>
            <a:chExt cx="3452885" cy="3131173"/>
          </a:xfrm>
        </p:grpSpPr>
        <p:grpSp>
          <p:nvGrpSpPr>
            <p:cNvPr id="35856" name="组合 79"/>
            <p:cNvGrpSpPr/>
            <p:nvPr/>
          </p:nvGrpSpPr>
          <p:grpSpPr>
            <a:xfrm>
              <a:off x="108955" y="2480433"/>
              <a:ext cx="2706085" cy="2679223"/>
              <a:chOff x="108955" y="2480433"/>
              <a:chExt cx="2706085" cy="2679223"/>
            </a:xfrm>
          </p:grpSpPr>
          <p:grpSp>
            <p:nvGrpSpPr>
              <p:cNvPr id="35858" name="组合 57"/>
              <p:cNvGrpSpPr/>
              <p:nvPr/>
            </p:nvGrpSpPr>
            <p:grpSpPr>
              <a:xfrm>
                <a:off x="108955" y="2480433"/>
                <a:ext cx="2706085" cy="646331"/>
                <a:chOff x="1058091" y="1480848"/>
                <a:chExt cx="2143363" cy="646331"/>
              </a:xfrm>
            </p:grpSpPr>
            <p:sp>
              <p:nvSpPr>
                <p:cNvPr id="35861" name="椭圆 58"/>
                <p:cNvSpPr/>
                <p:nvPr/>
              </p:nvSpPr>
              <p:spPr>
                <a:xfrm>
                  <a:off x="1058091" y="1616219"/>
                  <a:ext cx="331087"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1</a:t>
                  </a:r>
                  <a:endParaRPr lang="zh-CN" altLang="en-US" sz="1800" b="1" i="1" dirty="0">
                    <a:solidFill>
                      <a:schemeClr val="bg1"/>
                    </a:solidFill>
                    <a:latin typeface="Arial" panose="020B0604020202020204" pitchFamily="34" charset="0"/>
                  </a:endParaRPr>
                </a:p>
              </p:txBody>
            </p:sp>
            <p:sp>
              <p:nvSpPr>
                <p:cNvPr id="35862" name="文本框 59"/>
                <p:cNvSpPr txBox="1"/>
                <p:nvPr/>
              </p:nvSpPr>
              <p:spPr>
                <a:xfrm>
                  <a:off x="1302405" y="1493911"/>
                  <a:ext cx="1826161" cy="51217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sz="1600" b="1" dirty="0">
                      <a:solidFill>
                        <a:schemeClr val="accent1">
                          <a:lumMod val="75000"/>
                        </a:schemeClr>
                      </a:solidFill>
                      <a:latin typeface="微软雅黑" panose="020B0503020204020204" pitchFamily="34" charset="-122"/>
                      <a:ea typeface="微软雅黑" panose="020B0503020204020204" pitchFamily="34" charset="-122"/>
                    </a:rPr>
                    <a:t>机构开通考得过后台管理平台</a:t>
                  </a:r>
                  <a:endParaRPr lang="zh-CN"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863" name="圆角矩形 60"/>
                <p:cNvSpPr/>
                <p:nvPr/>
              </p:nvSpPr>
              <p:spPr>
                <a:xfrm>
                  <a:off x="1141768" y="1480848"/>
                  <a:ext cx="2059686" cy="646331"/>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cxnSp>
            <p:nvCxnSpPr>
              <p:cNvPr id="35859" name="直接连接符 64"/>
              <p:cNvCxnSpPr>
                <a:stCxn id="35897" idx="2"/>
              </p:cNvCxnSpPr>
              <p:nvPr/>
            </p:nvCxnSpPr>
            <p:spPr>
              <a:xfrm flipH="1">
                <a:off x="158812" y="5149498"/>
                <a:ext cx="219755" cy="10158"/>
              </a:xfrm>
              <a:prstGeom prst="line">
                <a:avLst/>
              </a:prstGeom>
              <a:ln w="9525" cap="flat" cmpd="sng">
                <a:solidFill>
                  <a:schemeClr val="accent1">
                    <a:lumMod val="75000"/>
                  </a:schemeClr>
                </a:solidFill>
                <a:prstDash val="solid"/>
                <a:headEnd type="none" w="med" len="med"/>
                <a:tailEnd type="none" w="med" len="med"/>
              </a:ln>
            </p:spPr>
          </p:cxnSp>
        </p:grpSp>
        <p:cxnSp>
          <p:nvCxnSpPr>
            <p:cNvPr id="35857" name="直接箭头连接符 69"/>
            <p:cNvCxnSpPr>
              <a:stCxn id="35863" idx="3"/>
              <a:endCxn id="35892" idx="2"/>
            </p:cNvCxnSpPr>
            <p:nvPr/>
          </p:nvCxnSpPr>
          <p:spPr>
            <a:xfrm flipV="1">
              <a:off x="2814927" y="2028483"/>
              <a:ext cx="746913" cy="775175"/>
            </a:xfrm>
            <a:prstGeom prst="straightConnector1">
              <a:avLst/>
            </a:prstGeom>
            <a:ln w="9525" cap="flat" cmpd="sng">
              <a:solidFill>
                <a:schemeClr val="accent1">
                  <a:lumMod val="75000"/>
                </a:schemeClr>
              </a:solidFill>
              <a:prstDash val="solid"/>
              <a:headEnd type="none" w="med" len="med"/>
              <a:tailEnd type="triangle" w="med" len="med"/>
            </a:ln>
          </p:spPr>
        </p:cxnSp>
      </p:grpSp>
      <p:sp>
        <p:nvSpPr>
          <p:cNvPr id="2" name="圆角矩形标注 1"/>
          <p:cNvSpPr/>
          <p:nvPr/>
        </p:nvSpPr>
        <p:spPr bwMode="auto">
          <a:xfrm>
            <a:off x="424815" y="1150620"/>
            <a:ext cx="2810510" cy="1065530"/>
          </a:xfrm>
          <a:prstGeom prst="wedgeRoundRectCallout">
            <a:avLst>
              <a:gd name="adj1" fmla="val -27343"/>
              <a:gd name="adj2" fmla="val 64400"/>
              <a:gd name="adj3" fmla="val 16667"/>
            </a:avLst>
          </a:prstGeom>
          <a:solidFill>
            <a:srgbClr val="F4B18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机构试题、视频设置公开并收费，无论是不是本机构的学员都能购买，即盈利。</a:t>
            </a:r>
            <a:endPar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59" name="圆角矩形标注 58"/>
          <p:cNvSpPr/>
          <p:nvPr/>
        </p:nvSpPr>
        <p:spPr bwMode="auto">
          <a:xfrm>
            <a:off x="7195820" y="3626485"/>
            <a:ext cx="2442210" cy="821055"/>
          </a:xfrm>
          <a:prstGeom prst="wedgeRoundRectCallout">
            <a:avLst>
              <a:gd name="adj1" fmla="val -73842"/>
              <a:gd name="adj2" fmla="val 23905"/>
              <a:gd name="adj3" fmla="val 16667"/>
            </a:avLst>
          </a:prstGeom>
          <a:solidFill>
            <a:srgbClr val="F4B183"/>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考得过后台端查看学生浏览、搜素记录，挖掘学员需求，提升续班成功率</a:t>
            </a:r>
            <a:endParaRPr kumimoji="0" lang="zh-CN" altLang="en-US" sz="1400"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cxnSp>
        <p:nvCxnSpPr>
          <p:cNvPr id="4" name="直接箭头连接符 69"/>
          <p:cNvCxnSpPr>
            <a:stCxn id="35863" idx="3"/>
            <a:endCxn id="35889" idx="2"/>
          </p:cNvCxnSpPr>
          <p:nvPr/>
        </p:nvCxnSpPr>
        <p:spPr>
          <a:xfrm flipV="1">
            <a:off x="2821940" y="2738120"/>
            <a:ext cx="718185" cy="13970"/>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5" name="直接箭头连接符 69"/>
          <p:cNvCxnSpPr>
            <a:endCxn id="35881" idx="2"/>
          </p:cNvCxnSpPr>
          <p:nvPr/>
        </p:nvCxnSpPr>
        <p:spPr>
          <a:xfrm>
            <a:off x="2827655" y="2742565"/>
            <a:ext cx="712470" cy="780415"/>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6" name="肘形连接符 5"/>
          <p:cNvCxnSpPr/>
          <p:nvPr/>
        </p:nvCxnSpPr>
        <p:spPr>
          <a:xfrm>
            <a:off x="5801360" y="1989455"/>
            <a:ext cx="3957320" cy="1061720"/>
          </a:xfrm>
          <a:prstGeom prst="bentConnector3">
            <a:avLst>
              <a:gd name="adj1" fmla="val 99775"/>
            </a:avLst>
          </a:prstGeom>
          <a:solidFill>
            <a:schemeClr val="accent1"/>
          </a:solidFill>
          <a:ln w="9525" cap="flat" cmpd="sng" algn="ctr">
            <a:solidFill>
              <a:schemeClr val="accent1">
                <a:lumMod val="75000"/>
              </a:schemeClr>
            </a:solidFill>
            <a:prstDash val="solid"/>
            <a:round/>
            <a:headEnd type="none" w="med" len="med"/>
            <a:tailEnd type="triangle" w="med" len="med"/>
          </a:ln>
        </p:spPr>
      </p:cxnSp>
      <p:grpSp>
        <p:nvGrpSpPr>
          <p:cNvPr id="7" name="组合 6"/>
          <p:cNvGrpSpPr/>
          <p:nvPr/>
        </p:nvGrpSpPr>
        <p:grpSpPr>
          <a:xfrm>
            <a:off x="7226300" y="2779395"/>
            <a:ext cx="2179956" cy="596265"/>
            <a:chOff x="1058091" y="1489106"/>
            <a:chExt cx="2179558" cy="596467"/>
          </a:xfrm>
        </p:grpSpPr>
        <p:sp>
          <p:nvSpPr>
            <p:cNvPr id="8" name="椭圆 26"/>
            <p:cNvSpPr/>
            <p:nvPr/>
          </p:nvSpPr>
          <p:spPr>
            <a:xfrm>
              <a:off x="1058091" y="1616219"/>
              <a:ext cx="404948" cy="404948"/>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3</a:t>
              </a:r>
              <a:endParaRPr lang="zh-CN" altLang="en-US" sz="1800" b="1" i="1" dirty="0">
                <a:solidFill>
                  <a:schemeClr val="bg1"/>
                </a:solidFill>
                <a:latin typeface="Arial" panose="020B0604020202020204" pitchFamily="34" charset="0"/>
              </a:endParaRPr>
            </a:p>
          </p:txBody>
        </p:sp>
        <p:sp>
          <p:nvSpPr>
            <p:cNvPr id="9" name="文本框 27"/>
            <p:cNvSpPr txBox="1"/>
            <p:nvPr/>
          </p:nvSpPr>
          <p:spPr>
            <a:xfrm>
              <a:off x="1382517" y="1489106"/>
              <a:ext cx="1855132" cy="596467"/>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学员点击考得过内</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广告报名</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2" name="圆角矩形 28"/>
            <p:cNvSpPr/>
            <p:nvPr/>
          </p:nvSpPr>
          <p:spPr>
            <a:xfrm>
              <a:off x="1152054" y="1506892"/>
              <a:ext cx="2085595" cy="567882"/>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cxnSp>
        <p:nvCxnSpPr>
          <p:cNvPr id="13" name="直接箭头连接符 33"/>
          <p:cNvCxnSpPr>
            <a:endCxn id="35878" idx="2"/>
          </p:cNvCxnSpPr>
          <p:nvPr/>
        </p:nvCxnSpPr>
        <p:spPr>
          <a:xfrm>
            <a:off x="9402445" y="3042920"/>
            <a:ext cx="708025" cy="13970"/>
          </a:xfrm>
          <a:prstGeom prst="straightConnector1">
            <a:avLst/>
          </a:prstGeom>
          <a:ln w="9525" cap="flat" cmpd="sng">
            <a:solidFill>
              <a:schemeClr val="accent1">
                <a:lumMod val="75000"/>
              </a:schemeClr>
            </a:solidFill>
            <a:prstDash val="solid"/>
            <a:headEnd type="none" w="med" len="med"/>
            <a:tailEnd type="triangle" w="med" len="med"/>
          </a:ln>
        </p:spPr>
      </p:cxnSp>
      <p:sp>
        <p:nvSpPr>
          <p:cNvPr id="73" name="圆角矩形标注 72"/>
          <p:cNvSpPr/>
          <p:nvPr/>
        </p:nvSpPr>
        <p:spPr bwMode="auto">
          <a:xfrm>
            <a:off x="9933305" y="1838325"/>
            <a:ext cx="1165860" cy="725805"/>
          </a:xfrm>
          <a:prstGeom prst="wedgeRoundRectCallout">
            <a:avLst>
              <a:gd name="adj1" fmla="val -59458"/>
              <a:gd name="adj2" fmla="val 111750"/>
              <a:gd name="adj3" fmla="val 16667"/>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招生流程</a:t>
            </a:r>
            <a:endPar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完成</a:t>
            </a:r>
            <a:endParaRPr kumimoji="0" lang="zh-CN" altLang="en-US" sz="1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a:xfrm>
            <a:off x="7248973" y="4711065"/>
            <a:ext cx="2211257" cy="623570"/>
            <a:chOff x="5259023" y="4431714"/>
            <a:chExt cx="2786014" cy="646365"/>
          </a:xfrm>
        </p:grpSpPr>
        <p:cxnSp>
          <p:nvCxnSpPr>
            <p:cNvPr id="17" name="直接箭头连接符 46"/>
            <p:cNvCxnSpPr/>
            <p:nvPr/>
          </p:nvCxnSpPr>
          <p:spPr>
            <a:xfrm flipH="1">
              <a:off x="7766372" y="4754578"/>
              <a:ext cx="278665" cy="0"/>
            </a:xfrm>
            <a:prstGeom prst="straightConnector1">
              <a:avLst/>
            </a:prstGeom>
            <a:ln w="9525" cap="flat" cmpd="sng">
              <a:solidFill>
                <a:schemeClr val="accent1">
                  <a:lumMod val="75000"/>
                </a:schemeClr>
              </a:solidFill>
              <a:prstDash val="solid"/>
              <a:headEnd type="none" w="med" len="med"/>
              <a:tailEnd type="triangle" w="med" len="med"/>
            </a:ln>
          </p:spPr>
        </p:cxnSp>
        <p:grpSp>
          <p:nvGrpSpPr>
            <p:cNvPr id="18" name="组合 47"/>
            <p:cNvGrpSpPr/>
            <p:nvPr/>
          </p:nvGrpSpPr>
          <p:grpSpPr>
            <a:xfrm>
              <a:off x="5259023" y="4431714"/>
              <a:ext cx="2513062" cy="646365"/>
              <a:chOff x="1141551" y="1480848"/>
              <a:chExt cx="1990479" cy="646365"/>
            </a:xfrm>
          </p:grpSpPr>
          <p:sp>
            <p:nvSpPr>
              <p:cNvPr id="20" name="文本框 49"/>
              <p:cNvSpPr txBox="1"/>
              <p:nvPr/>
            </p:nvSpPr>
            <p:spPr>
              <a:xfrm>
                <a:off x="1302439" y="1596218"/>
                <a:ext cx="1829591" cy="365308"/>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学员顺利通过考试</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1" name="圆角矩形 50"/>
              <p:cNvSpPr/>
              <p:nvPr/>
            </p:nvSpPr>
            <p:spPr>
              <a:xfrm>
                <a:off x="1141551" y="1480848"/>
                <a:ext cx="1990479" cy="646365"/>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grpSp>
      <p:sp>
        <p:nvSpPr>
          <p:cNvPr id="22" name="椭圆 48"/>
          <p:cNvSpPr/>
          <p:nvPr/>
        </p:nvSpPr>
        <p:spPr>
          <a:xfrm>
            <a:off x="7080885" y="4829810"/>
            <a:ext cx="399415" cy="404495"/>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6</a:t>
            </a:r>
            <a:endParaRPr lang="zh-CN" altLang="en-US" sz="1800" b="1" i="1" dirty="0">
              <a:solidFill>
                <a:schemeClr val="bg1"/>
              </a:solidFill>
              <a:latin typeface="Arial" panose="020B0604020202020204" pitchFamily="34" charset="0"/>
            </a:endParaRPr>
          </a:p>
        </p:txBody>
      </p:sp>
      <p:grpSp>
        <p:nvGrpSpPr>
          <p:cNvPr id="23" name="组合 22"/>
          <p:cNvGrpSpPr/>
          <p:nvPr/>
        </p:nvGrpSpPr>
        <p:grpSpPr>
          <a:xfrm>
            <a:off x="3950335" y="5332730"/>
            <a:ext cx="2873375" cy="645795"/>
            <a:chOff x="5172694" y="4406292"/>
            <a:chExt cx="2872343" cy="646365"/>
          </a:xfrm>
        </p:grpSpPr>
        <p:cxnSp>
          <p:nvCxnSpPr>
            <p:cNvPr id="24" name="直接箭头连接符 46"/>
            <p:cNvCxnSpPr/>
            <p:nvPr/>
          </p:nvCxnSpPr>
          <p:spPr>
            <a:xfrm flipH="1">
              <a:off x="7766372" y="4754578"/>
              <a:ext cx="278665" cy="0"/>
            </a:xfrm>
            <a:prstGeom prst="straightConnector1">
              <a:avLst/>
            </a:prstGeom>
            <a:ln w="9525" cap="flat" cmpd="sng">
              <a:solidFill>
                <a:schemeClr val="accent1">
                  <a:lumMod val="75000"/>
                </a:schemeClr>
              </a:solidFill>
              <a:prstDash val="solid"/>
              <a:headEnd type="none" w="med" len="med"/>
              <a:tailEnd type="triangle" w="med" len="med"/>
            </a:ln>
          </p:spPr>
        </p:cxnSp>
        <p:grpSp>
          <p:nvGrpSpPr>
            <p:cNvPr id="25" name="组合 47"/>
            <p:cNvGrpSpPr/>
            <p:nvPr/>
          </p:nvGrpSpPr>
          <p:grpSpPr>
            <a:xfrm>
              <a:off x="5172694" y="4406292"/>
              <a:ext cx="2599391" cy="646365"/>
              <a:chOff x="1073174" y="1455426"/>
              <a:chExt cx="2058856" cy="646365"/>
            </a:xfrm>
          </p:grpSpPr>
          <p:sp>
            <p:nvSpPr>
              <p:cNvPr id="27" name="椭圆 48"/>
              <p:cNvSpPr/>
              <p:nvPr/>
            </p:nvSpPr>
            <p:spPr>
              <a:xfrm>
                <a:off x="1073174" y="1603511"/>
                <a:ext cx="316244" cy="404852"/>
              </a:xfrm>
              <a:prstGeom prst="ellipse">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r>
                  <a:rPr lang="en-US" altLang="zh-CN" sz="1800" b="1" i="1" dirty="0">
                    <a:solidFill>
                      <a:schemeClr val="bg1"/>
                    </a:solidFill>
                    <a:latin typeface="Arial" panose="020B0604020202020204" pitchFamily="34" charset="0"/>
                  </a:rPr>
                  <a:t>7</a:t>
                </a:r>
                <a:endParaRPr lang="zh-CN" altLang="en-US" sz="1800" b="1" i="1" dirty="0">
                  <a:solidFill>
                    <a:schemeClr val="bg1"/>
                  </a:solidFill>
                  <a:latin typeface="Arial" panose="020B0604020202020204" pitchFamily="34" charset="0"/>
                </a:endParaRPr>
              </a:p>
            </p:txBody>
          </p:sp>
          <p:sp>
            <p:nvSpPr>
              <p:cNvPr id="28" name="文本框 49"/>
              <p:cNvSpPr txBox="1"/>
              <p:nvPr/>
            </p:nvSpPr>
            <p:spPr>
              <a:xfrm>
                <a:off x="1302439" y="1494195"/>
                <a:ext cx="1829591" cy="596791"/>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学员到</a:t>
                </a:r>
                <a:r>
                  <a:rPr lang="en-US" altLang="zh-CN" sz="1600" b="1" dirty="0">
                    <a:solidFill>
                      <a:schemeClr val="accent1">
                        <a:lumMod val="75000"/>
                      </a:schemeClr>
                    </a:solidFill>
                    <a:latin typeface="微软雅黑" panose="020B0503020204020204" pitchFamily="34" charset="-122"/>
                    <a:ea typeface="微软雅黑" panose="020B0503020204020204" pitchFamily="34" charset="-122"/>
                  </a:rPr>
                  <a:t>“</a:t>
                </a: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我的跳槽</a:t>
                </a:r>
                <a:r>
                  <a:rPr lang="en-US" altLang="zh-CN" sz="1600" b="1" dirty="0">
                    <a:solidFill>
                      <a:schemeClr val="accent1">
                        <a:lumMod val="75000"/>
                      </a:schemeClr>
                    </a:solidFill>
                    <a:latin typeface="微软雅黑" panose="020B0503020204020204" pitchFamily="34" charset="-122"/>
                    <a:ea typeface="微软雅黑" panose="020B0503020204020204" pitchFamily="34" charset="-122"/>
                  </a:rPr>
                  <a:t>”</a:t>
                </a: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发布简历</a:t>
                </a:r>
                <a:endParaRPr lang="zh-CN" altLang="en-US" sz="16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9" name="圆角矩形 50"/>
              <p:cNvSpPr/>
              <p:nvPr/>
            </p:nvSpPr>
            <p:spPr>
              <a:xfrm>
                <a:off x="1141551" y="1455426"/>
                <a:ext cx="1990479" cy="646365"/>
              </a:xfrm>
              <a:prstGeom prst="roundRect">
                <a:avLst>
                  <a:gd name="adj" fmla="val 50000"/>
                </a:avLst>
              </a:prstGeom>
              <a:noFill/>
              <a:ln w="9525" cap="flat" cmpd="sng">
                <a:solidFill>
                  <a:schemeClr val="accent1">
                    <a:lumMod val="75000"/>
                  </a:schemeClr>
                </a:solidFill>
                <a:prstDash val="solid"/>
                <a:headEnd type="none" w="med" len="med"/>
                <a:tailEnd type="none" w="med" len="med"/>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00000"/>
                  </a:lnSpc>
                  <a:spcBef>
                    <a:spcPct val="0"/>
                  </a:spcBef>
                  <a:buNone/>
                </a:pPr>
                <a:endParaRPr lang="zh-CN" altLang="en-US" sz="1800" dirty="0">
                  <a:latin typeface="Arial" panose="020B0604020202020204" pitchFamily="34" charset="0"/>
                </a:endParaRPr>
              </a:p>
            </p:txBody>
          </p:sp>
        </p:grpSp>
      </p:grpSp>
      <p:cxnSp>
        <p:nvCxnSpPr>
          <p:cNvPr id="30" name="直接连接符 29"/>
          <p:cNvCxnSpPr/>
          <p:nvPr/>
        </p:nvCxnSpPr>
        <p:spPr>
          <a:xfrm>
            <a:off x="6814185" y="4364355"/>
            <a:ext cx="0" cy="1322705"/>
          </a:xfrm>
          <a:prstGeom prst="line">
            <a:avLst/>
          </a:prstGeom>
          <a:solidFill>
            <a:schemeClr val="accent1"/>
          </a:solidFill>
          <a:ln w="9525" cap="flat" cmpd="sng" algn="ctr">
            <a:solidFill>
              <a:schemeClr val="accent1">
                <a:lumMod val="75000"/>
              </a:schemeClr>
            </a:solidFill>
            <a:prstDash val="solid"/>
            <a:round/>
            <a:headEnd type="none" w="med" len="med"/>
            <a:tailEnd type="none" w="med" len="med"/>
          </a:ln>
        </p:spPr>
      </p:cxnSp>
      <p:cxnSp>
        <p:nvCxnSpPr>
          <p:cNvPr id="31" name="直接箭头连接符 46"/>
          <p:cNvCxnSpPr/>
          <p:nvPr/>
        </p:nvCxnSpPr>
        <p:spPr>
          <a:xfrm flipH="1">
            <a:off x="6812915" y="5022850"/>
            <a:ext cx="267970" cy="0"/>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32" name="直接连接符 31"/>
          <p:cNvCxnSpPr/>
          <p:nvPr/>
        </p:nvCxnSpPr>
        <p:spPr>
          <a:xfrm>
            <a:off x="3802380" y="4337050"/>
            <a:ext cx="0" cy="1322705"/>
          </a:xfrm>
          <a:prstGeom prst="line">
            <a:avLst/>
          </a:prstGeom>
          <a:solidFill>
            <a:schemeClr val="accent1"/>
          </a:solidFill>
          <a:ln w="9525" cap="flat" cmpd="sng" algn="ctr">
            <a:solidFill>
              <a:schemeClr val="accent1">
                <a:lumMod val="75000"/>
              </a:schemeClr>
            </a:solidFill>
            <a:prstDash val="solid"/>
            <a:round/>
            <a:headEnd type="none" w="med" len="med"/>
            <a:tailEnd type="none" w="med" len="med"/>
          </a:ln>
        </p:spPr>
      </p:cxnSp>
      <p:cxnSp>
        <p:nvCxnSpPr>
          <p:cNvPr id="33" name="直接箭头连接符 46"/>
          <p:cNvCxnSpPr/>
          <p:nvPr/>
        </p:nvCxnSpPr>
        <p:spPr>
          <a:xfrm flipH="1">
            <a:off x="3806825" y="4337050"/>
            <a:ext cx="267970" cy="0"/>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34" name="直接箭头连接符 46"/>
          <p:cNvCxnSpPr/>
          <p:nvPr/>
        </p:nvCxnSpPr>
        <p:spPr>
          <a:xfrm flipH="1">
            <a:off x="3768725" y="5659755"/>
            <a:ext cx="267970" cy="0"/>
          </a:xfrm>
          <a:prstGeom prst="straightConnector1">
            <a:avLst/>
          </a:prstGeom>
          <a:ln w="9525" cap="flat" cmpd="sng">
            <a:solidFill>
              <a:schemeClr val="accent1">
                <a:lumMod val="75000"/>
              </a:schemeClr>
            </a:solidFill>
            <a:prstDash val="solid"/>
            <a:headEnd type="none" w="med" len="med"/>
            <a:tailEnd type="triangle" w="med" len="med"/>
          </a:ln>
        </p:spPr>
      </p:cxnSp>
      <p:cxnSp>
        <p:nvCxnSpPr>
          <p:cNvPr id="35" name="直接箭头连接符 46"/>
          <p:cNvCxnSpPr>
            <a:endCxn id="35899" idx="3"/>
          </p:cNvCxnSpPr>
          <p:nvPr/>
        </p:nvCxnSpPr>
        <p:spPr>
          <a:xfrm flipH="1">
            <a:off x="3628390" y="5063490"/>
            <a:ext cx="173990" cy="13970"/>
          </a:xfrm>
          <a:prstGeom prst="straightConnector1">
            <a:avLst/>
          </a:prstGeom>
          <a:ln w="9525" cap="flat" cmpd="sng">
            <a:solidFill>
              <a:schemeClr val="accent1">
                <a:lumMod val="75000"/>
              </a:schemeClr>
            </a:solidFill>
            <a:prstDash val="solid"/>
            <a:headEnd type="none" w="med" len="med"/>
            <a:tailEnd type="triangle" w="med" len="med"/>
          </a:ln>
        </p:spPr>
      </p:cxnSp>
      <p:sp>
        <p:nvSpPr>
          <p:cNvPr id="3" name="圆角矩形标注 2"/>
          <p:cNvSpPr/>
          <p:nvPr/>
        </p:nvSpPr>
        <p:spPr bwMode="auto">
          <a:xfrm>
            <a:off x="6964045" y="5800090"/>
            <a:ext cx="2442210" cy="821055"/>
          </a:xfrm>
          <a:prstGeom prst="wedgeRoundRectCallout">
            <a:avLst>
              <a:gd name="adj1" fmla="val -69084"/>
              <a:gd name="adj2" fmla="val -38321"/>
              <a:gd name="adj3" fmla="val 16667"/>
            </a:avLst>
          </a:prstGeom>
          <a:solidFill>
            <a:srgbClr val="F4B183"/>
          </a:solidFill>
          <a:ln w="9525" cap="flat" cmpd="sng" algn="ctr">
            <a:solidFill>
              <a:schemeClr val="tx1"/>
            </a:solidFill>
            <a:prstDash val="solid"/>
            <a:round/>
            <a:headEnd type="none" w="med" len="med"/>
            <a:tailEnd type="none" w="med" len="med"/>
          </a:ln>
          <a:effectLst/>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学员在这里发布简历，简历被企业购买了，学员所属机构也会得到分成。</a:t>
            </a:r>
            <a:endParaRPr kumimoji="0" lang="zh-CN" altLang="zh-CN" sz="1400" i="1"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cxnSp>
        <p:nvCxnSpPr>
          <p:cNvPr id="14" name="直接连接符 13"/>
          <p:cNvCxnSpPr>
            <a:stCxn id="35861" idx="3"/>
          </p:cNvCxnSpPr>
          <p:nvPr/>
        </p:nvCxnSpPr>
        <p:spPr>
          <a:xfrm>
            <a:off x="177800" y="2910205"/>
            <a:ext cx="0" cy="2198370"/>
          </a:xfrm>
          <a:prstGeom prst="line">
            <a:avLst/>
          </a:prstGeom>
          <a:solidFill>
            <a:schemeClr val="accent1"/>
          </a:solidFill>
          <a:ln w="9525" cap="flat" cmpd="sng" algn="ctr">
            <a:solidFill>
              <a:schemeClr val="accent1">
                <a:lumMod val="75000"/>
              </a:schemeClr>
            </a:solidFill>
            <a:prstDash val="solid"/>
            <a:round/>
            <a:headEnd type="none" w="med" len="med"/>
            <a:tailEnd type="none" w="med" len="med"/>
          </a:ln>
        </p:spPr>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31800"/>
            <a:ext cx="649414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客户案例：使用一个月，利润翻三倍</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74370" y="1203325"/>
            <a:ext cx="10699115" cy="659130"/>
          </a:xfrm>
          <a:prstGeom prst="rect">
            <a:avLst/>
          </a:prstGeom>
          <a:noFill/>
        </p:spPr>
        <p:txBody>
          <a:bodyPr wrap="square" rtlCol="0">
            <a:spAutoFit/>
          </a:bodyPr>
          <a:p>
            <a:r>
              <a:rPr lang="en-US" altLang="zh-CN"/>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现在的广告投入是以前的六倍，再继续使用原有的营销方式，也只会徒劳无功。精明的消费者已经不相信搜索平台所推出来的广告。他们更倾向于试用后再消费的形式。</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descr="QQ截图20161101153358"/>
          <p:cNvPicPr>
            <a:picLocks noChangeAspect="1"/>
          </p:cNvPicPr>
          <p:nvPr/>
        </p:nvPicPr>
        <p:blipFill>
          <a:blip r:embed="rId1"/>
          <a:stretch>
            <a:fillRect/>
          </a:stretch>
        </p:blipFill>
        <p:spPr>
          <a:xfrm>
            <a:off x="1138555" y="2113280"/>
            <a:ext cx="4644390" cy="3993515"/>
          </a:xfrm>
          <a:prstGeom prst="rect">
            <a:avLst/>
          </a:prstGeom>
        </p:spPr>
      </p:pic>
      <p:pic>
        <p:nvPicPr>
          <p:cNvPr id="8" name="图片 7" descr="Screenshot_2016-11-01-15-57-19-748_com.tencent.mm"/>
          <p:cNvPicPr>
            <a:picLocks noChangeAspect="1"/>
          </p:cNvPicPr>
          <p:nvPr/>
        </p:nvPicPr>
        <p:blipFill>
          <a:blip r:embed="rId2"/>
          <a:stretch>
            <a:fillRect/>
          </a:stretch>
        </p:blipFill>
        <p:spPr>
          <a:xfrm>
            <a:off x="9142095" y="2226310"/>
            <a:ext cx="2231390" cy="3967480"/>
          </a:xfrm>
          <a:prstGeom prst="rect">
            <a:avLst/>
          </a:prstGeom>
        </p:spPr>
      </p:pic>
      <p:sp>
        <p:nvSpPr>
          <p:cNvPr id="9" name="流程图: 可选过程 8"/>
          <p:cNvSpPr/>
          <p:nvPr/>
        </p:nvSpPr>
        <p:spPr>
          <a:xfrm>
            <a:off x="6833235" y="3614420"/>
            <a:ext cx="1520190" cy="798195"/>
          </a:xfrm>
          <a:prstGeom prst="flowChartAlternateProcess">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zh-CN" b="1">
                <a:latin typeface="微软雅黑" panose="020B0503020204020204" pitchFamily="34" charset="-122"/>
                <a:ea typeface="微软雅黑" panose="020B0503020204020204" pitchFamily="34" charset="-122"/>
              </a:rPr>
              <a:t>考得过衔接端口</a:t>
            </a:r>
            <a:endParaRPr lang="zh-CN" altLang="zh-CN" b="1">
              <a:latin typeface="微软雅黑" panose="020B0503020204020204" pitchFamily="34" charset="-122"/>
              <a:ea typeface="微软雅黑" panose="020B0503020204020204" pitchFamily="34" charset="-122"/>
            </a:endParaRPr>
          </a:p>
        </p:txBody>
      </p:sp>
      <p:cxnSp>
        <p:nvCxnSpPr>
          <p:cNvPr id="11" name="直接箭头连接符 10"/>
          <p:cNvCxnSpPr/>
          <p:nvPr/>
        </p:nvCxnSpPr>
        <p:spPr>
          <a:xfrm>
            <a:off x="8101965" y="4368800"/>
            <a:ext cx="1607185" cy="157480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stCxn id="9" idx="1"/>
          </p:cNvCxnSpPr>
          <p:nvPr/>
        </p:nvCxnSpPr>
        <p:spPr>
          <a:xfrm flipH="1">
            <a:off x="5685155" y="4013835"/>
            <a:ext cx="1148080" cy="431800"/>
          </a:xfrm>
          <a:prstGeom prst="straightConnector1">
            <a:avLst/>
          </a:prstGeom>
          <a:ln w="38100" cmpd="sng">
            <a:solidFill>
              <a:schemeClr val="accent1">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H="1" flipV="1">
            <a:off x="4909185" y="2652395"/>
            <a:ext cx="2558415" cy="9404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8" name="图片 3"/>
          <p:cNvPicPr>
            <a:picLocks noChangeAspect="1"/>
          </p:cNvPicPr>
          <p:nvPr/>
        </p:nvPicPr>
        <p:blipFill>
          <a:blip r:embed="rId1"/>
          <a:srcRect t="9421" b="6413"/>
          <a:stretch>
            <a:fillRect/>
          </a:stretch>
        </p:blipFill>
        <p:spPr>
          <a:xfrm>
            <a:off x="0" y="0"/>
            <a:ext cx="12192000" cy="6858000"/>
          </a:xfrm>
          <a:prstGeom prst="rect">
            <a:avLst/>
          </a:prstGeom>
          <a:noFill/>
          <a:ln w="9525">
            <a:noFill/>
          </a:ln>
        </p:spPr>
      </p:pic>
      <p:grpSp>
        <p:nvGrpSpPr>
          <p:cNvPr id="4" name="组合 3"/>
          <p:cNvGrpSpPr/>
          <p:nvPr/>
        </p:nvGrpSpPr>
        <p:grpSpPr>
          <a:xfrm>
            <a:off x="943293" y="747395"/>
            <a:ext cx="6340475" cy="3256683"/>
            <a:chOff x="1608" y="1195"/>
            <a:chExt cx="9985" cy="5129"/>
          </a:xfrm>
        </p:grpSpPr>
        <p:sp>
          <p:nvSpPr>
            <p:cNvPr id="5" name="矩形 4"/>
            <p:cNvSpPr/>
            <p:nvPr/>
          </p:nvSpPr>
          <p:spPr>
            <a:xfrm>
              <a:off x="1608" y="1195"/>
              <a:ext cx="9985" cy="3615"/>
            </a:xfrm>
            <a:prstGeom prst="rect">
              <a:avLst/>
            </a:prstGeom>
          </p:spPr>
          <p:txBody>
            <a:bodyPr wrap="none">
              <a:spAutoFit/>
            </a:bodyPr>
            <a:lstStyle/>
            <a:p>
              <a:pPr marL="0" marR="0" lvl="0" indent="0" algn="l" defTabSz="914400" rtl="0" eaLnBrk="1" fontAlgn="base" latinLnBrk="0" hangingPunct="1">
                <a:lnSpc>
                  <a:spcPct val="125000"/>
                </a:lnSpc>
                <a:spcBef>
                  <a:spcPct val="0"/>
                </a:spcBef>
                <a:spcAft>
                  <a:spcPct val="0"/>
                </a:spcAft>
                <a:buClrTx/>
                <a:buSzTx/>
                <a:buFontTx/>
                <a:buNone/>
                <a:defRPr/>
              </a:pPr>
              <a:r>
                <a:rPr kumimoji="0" lang="zh-CN" altLang="en-US" sz="6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教育培训行业</a:t>
              </a:r>
              <a:endParaRPr kumimoji="0" lang="en-US" altLang="zh-CN" sz="6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a:p>
              <a:pPr marL="0" marR="0" lvl="0" indent="0" algn="l" defTabSz="914400" rtl="0" eaLnBrk="1" fontAlgn="base" latinLnBrk="0" hangingPunct="1">
                <a:lnSpc>
                  <a:spcPct val="125000"/>
                </a:lnSpc>
                <a:spcBef>
                  <a:spcPct val="0"/>
                </a:spcBef>
                <a:spcAft>
                  <a:spcPct val="0"/>
                </a:spcAft>
                <a:buClrTx/>
                <a:buSzTx/>
                <a:buFontTx/>
                <a:buNone/>
                <a:defRPr/>
              </a:pPr>
              <a:r>
                <a:rPr kumimoji="0" lang="zh-CN" altLang="en-US" sz="6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如何</a:t>
              </a:r>
              <a:r>
                <a:rPr kumimoji="0" lang="zh-CN" altLang="en-US" sz="6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提高招生率？</a:t>
              </a:r>
              <a:endParaRPr kumimoji="0" lang="zh-CN" altLang="en-US" sz="6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nvGrpSpPr>
            <p:cNvPr id="11" name="组合 10"/>
            <p:cNvGrpSpPr/>
            <p:nvPr/>
          </p:nvGrpSpPr>
          <p:grpSpPr>
            <a:xfrm>
              <a:off x="1609" y="4943"/>
              <a:ext cx="8527" cy="1381"/>
              <a:chOff x="1115936" y="3156196"/>
              <a:chExt cx="5415776" cy="877152"/>
            </a:xfrm>
          </p:grpSpPr>
          <p:sp>
            <p:nvSpPr>
              <p:cNvPr id="7" name="Text Box 4"/>
              <p:cNvSpPr txBox="1">
                <a:spLocks noChangeArrowheads="1"/>
              </p:cNvSpPr>
              <p:nvPr/>
            </p:nvSpPr>
            <p:spPr bwMode="auto">
              <a:xfrm>
                <a:off x="1115936" y="3156196"/>
                <a:ext cx="5415776" cy="877152"/>
              </a:xfrm>
              <a:prstGeom prst="rect">
                <a:avLst/>
              </a:prstGeom>
              <a:noFill/>
              <a:ln>
                <a:noFill/>
              </a:ln>
              <a:extLst>
                <a:ext uri="{909E8E84-426E-40DD-AFC4-6F175D3DCCD1}">
                  <a14:hiddenFill xmlns:a14="http://schemas.microsoft.com/office/drawing/2010/main">
                    <a:solidFill>
                      <a:srgbClr val="000080">
                        <a:alpha val="50999"/>
                      </a:srgbClr>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170" tIns="46990" rIns="90170" bIns="4699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考得过完美解决！</a:t>
                </a:r>
                <a:endParaRPr kumimoji="0" lang="zh-CN" altLang="en-US" sz="4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cxnSp>
            <p:nvCxnSpPr>
              <p:cNvPr id="9223" name="直接连接符 9"/>
              <p:cNvCxnSpPr/>
              <p:nvPr/>
            </p:nvCxnSpPr>
            <p:spPr>
              <a:xfrm flipV="1">
                <a:off x="1251239" y="3978961"/>
                <a:ext cx="4837150" cy="10797"/>
              </a:xfrm>
              <a:prstGeom prst="line">
                <a:avLst/>
              </a:prstGeom>
              <a:ln w="28575" cap="flat" cmpd="sng">
                <a:solidFill>
                  <a:schemeClr val="bg1"/>
                </a:solidFill>
                <a:prstDash val="solid"/>
                <a:headEnd type="none" w="med" len="med"/>
                <a:tailEnd type="none" w="med" len="med"/>
              </a:ln>
            </p:spPr>
          </p:cxnSp>
        </p:grpSp>
      </p:grpSp>
      <p:pic>
        <p:nvPicPr>
          <p:cNvPr id="3" name="图片 2" descr="考得过金字"/>
          <p:cNvPicPr>
            <a:picLocks noChangeAspect="1"/>
          </p:cNvPicPr>
          <p:nvPr/>
        </p:nvPicPr>
        <p:blipFill>
          <a:blip r:embed="rId2"/>
          <a:stretch>
            <a:fillRect/>
          </a:stretch>
        </p:blipFill>
        <p:spPr>
          <a:xfrm>
            <a:off x="10900410" y="366395"/>
            <a:ext cx="866140" cy="86614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31800"/>
            <a:ext cx="649414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客户案例：使用一个月，利润翻三倍</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74370" y="1203325"/>
            <a:ext cx="10699115" cy="659130"/>
          </a:xfrm>
          <a:prstGeom prst="rect">
            <a:avLst/>
          </a:prstGeom>
          <a:noFill/>
        </p:spPr>
        <p:txBody>
          <a:bodyPr wrap="square" rtlCol="0">
            <a:spAutoFit/>
          </a:bodyPr>
          <a:p>
            <a:r>
              <a:rPr lang="en-US" altLang="zh-CN"/>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有意向的朋友通过免费试用考得过，清楚地了解我们培训的课程，自然就找我们机构报名。我们还在贴吧、分类信息网、微信群、</a:t>
            </a:r>
            <a:r>
              <a:rPr lang="en-US" altLang="zh-CN" b="1">
                <a:solidFill>
                  <a:schemeClr val="tx1">
                    <a:lumMod val="65000"/>
                    <a:lumOff val="35000"/>
                  </a:schemeClr>
                </a:solidFill>
                <a:latin typeface="微软雅黑" panose="020B0503020204020204" pitchFamily="34" charset="-122"/>
                <a:ea typeface="微软雅黑" panose="020B0503020204020204" pitchFamily="34" charset="-122"/>
              </a:rPr>
              <a:t>Q</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群等提供一些免费账号，让更多有需要的朋友通过考得过了解我们。</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6" name="图片 5" descr="3"/>
          <p:cNvPicPr>
            <a:picLocks noChangeAspect="1"/>
          </p:cNvPicPr>
          <p:nvPr/>
        </p:nvPicPr>
        <p:blipFill>
          <a:blip r:embed="rId1"/>
          <a:stretch>
            <a:fillRect/>
          </a:stretch>
        </p:blipFill>
        <p:spPr>
          <a:xfrm>
            <a:off x="2091055" y="2193925"/>
            <a:ext cx="2312035" cy="4110355"/>
          </a:xfrm>
          <a:prstGeom prst="rect">
            <a:avLst/>
          </a:prstGeom>
        </p:spPr>
      </p:pic>
      <p:sp>
        <p:nvSpPr>
          <p:cNvPr id="7" name="右箭头 6"/>
          <p:cNvSpPr/>
          <p:nvPr/>
        </p:nvSpPr>
        <p:spPr>
          <a:xfrm>
            <a:off x="3957955" y="2936875"/>
            <a:ext cx="1519555" cy="185420"/>
          </a:xfrm>
          <a:prstGeom prst="rightArrow">
            <a:avLst/>
          </a:prstGeom>
          <a:solidFill>
            <a:srgbClr val="FE6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右箭头 9"/>
          <p:cNvSpPr/>
          <p:nvPr/>
        </p:nvSpPr>
        <p:spPr>
          <a:xfrm>
            <a:off x="4259580" y="3686810"/>
            <a:ext cx="1519555" cy="185420"/>
          </a:xfrm>
          <a:prstGeom prst="rightArrow">
            <a:avLst/>
          </a:prstGeom>
          <a:solidFill>
            <a:srgbClr val="1A79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5630545" y="2823845"/>
            <a:ext cx="5139690" cy="384810"/>
          </a:xfrm>
          <a:prstGeom prst="rect">
            <a:avLst/>
          </a:prstGeom>
          <a:noFill/>
        </p:spPr>
        <p:txBody>
          <a:bodyPr wrap="square" rtlCol="0">
            <a:spAutoFit/>
          </a:bodyPr>
          <a:p>
            <a:r>
              <a:rPr lang="zh-CN" altLang="en-US" b="1">
                <a:solidFill>
                  <a:schemeClr val="accent1">
                    <a:lumMod val="75000"/>
                  </a:schemeClr>
                </a:solidFill>
                <a:latin typeface="微软雅黑" panose="020B0503020204020204" pitchFamily="34" charset="-122"/>
                <a:ea typeface="微软雅黑" panose="020B0503020204020204" pitchFamily="34" charset="-122"/>
              </a:rPr>
              <a:t>网络课程，让学员了解我们老师的教学风格。</a:t>
            </a:r>
            <a:endParaRPr lang="zh-CN" altLang="en-US" b="1">
              <a:solidFill>
                <a:schemeClr val="accent1">
                  <a:lumMod val="7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860415" y="3636645"/>
            <a:ext cx="5281295" cy="384810"/>
          </a:xfrm>
          <a:prstGeom prst="rect">
            <a:avLst/>
          </a:prstGeom>
          <a:noFill/>
        </p:spPr>
        <p:txBody>
          <a:bodyPr wrap="square" rtlCol="0">
            <a:spAutoFit/>
          </a:bodyPr>
          <a:p>
            <a:r>
              <a:rPr lang="zh-CN" altLang="en-US" b="1">
                <a:solidFill>
                  <a:schemeClr val="accent1">
                    <a:lumMod val="75000"/>
                  </a:schemeClr>
                </a:solidFill>
                <a:latin typeface="微软雅黑" panose="020B0503020204020204" pitchFamily="34" charset="-122"/>
                <a:ea typeface="微软雅黑" panose="020B0503020204020204" pitchFamily="34" charset="-122"/>
              </a:rPr>
              <a:t>试题训练，让学员了解需要学习的知识点。</a:t>
            </a:r>
            <a:endParaRPr lang="zh-CN" altLang="en-US" b="1">
              <a:solidFill>
                <a:schemeClr val="accent1">
                  <a:lumMod val="75000"/>
                </a:schemeClr>
              </a:solidFill>
              <a:latin typeface="微软雅黑" panose="020B0503020204020204" pitchFamily="34" charset="-122"/>
              <a:ea typeface="微软雅黑" panose="020B0503020204020204" pitchFamily="34" charset="-122"/>
            </a:endParaRPr>
          </a:p>
        </p:txBody>
      </p:sp>
      <p:sp>
        <p:nvSpPr>
          <p:cNvPr id="16" name="右箭头 15"/>
          <p:cNvSpPr/>
          <p:nvPr/>
        </p:nvSpPr>
        <p:spPr>
          <a:xfrm>
            <a:off x="4340860" y="6022975"/>
            <a:ext cx="1519555" cy="18542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5965190" y="5919470"/>
            <a:ext cx="5669915" cy="384810"/>
          </a:xfrm>
          <a:prstGeom prst="rect">
            <a:avLst/>
          </a:prstGeom>
          <a:noFill/>
        </p:spPr>
        <p:txBody>
          <a:bodyPr wrap="square" rtlCol="0">
            <a:spAutoFit/>
          </a:bodyPr>
          <a:p>
            <a:r>
              <a:rPr lang="zh-CN" altLang="en-US" b="1">
                <a:solidFill>
                  <a:schemeClr val="accent1">
                    <a:lumMod val="75000"/>
                  </a:schemeClr>
                </a:solidFill>
                <a:latin typeface="微软雅黑" panose="020B0503020204020204" pitchFamily="34" charset="-122"/>
                <a:ea typeface="微软雅黑" panose="020B0503020204020204" pitchFamily="34" charset="-122"/>
              </a:rPr>
              <a:t>机构自己上传的广告，可添加链接。让学员找到你。</a:t>
            </a:r>
            <a:endParaRPr lang="zh-CN" altLang="en-US" b="1">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31800"/>
            <a:ext cx="649414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客户案例：使用一个月，利润翻三倍</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746125" y="1376680"/>
            <a:ext cx="10342245" cy="659130"/>
          </a:xfrm>
          <a:prstGeom prst="rect">
            <a:avLst/>
          </a:prstGeom>
          <a:noFill/>
        </p:spPr>
        <p:txBody>
          <a:bodyPr wrap="square" rtlCol="0">
            <a:spAutoFit/>
          </a:bodyPr>
          <a:p>
            <a:r>
              <a:rPr lang="en-US" altLang="zh-CN"/>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学员报名后，我们利用考得过的平台，实现了线上线下的培训方式。让学员的学习积极性大大提高，保障了我们的通过率，也大大降低了我们的成本。</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descr="人在云端"/>
          <p:cNvPicPr>
            <a:picLocks noChangeAspect="1"/>
          </p:cNvPicPr>
          <p:nvPr/>
        </p:nvPicPr>
        <p:blipFill>
          <a:blip r:embed="rId1"/>
          <a:stretch>
            <a:fillRect/>
          </a:stretch>
        </p:blipFill>
        <p:spPr>
          <a:xfrm>
            <a:off x="4406900" y="2279650"/>
            <a:ext cx="3898900" cy="376174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31800"/>
            <a:ext cx="649414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客户案例：使用一个月，利润翻三倍</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746125" y="1409700"/>
            <a:ext cx="10699115" cy="659130"/>
          </a:xfrm>
          <a:prstGeom prst="rect">
            <a:avLst/>
          </a:prstGeom>
          <a:noFill/>
        </p:spPr>
        <p:txBody>
          <a:bodyPr wrap="square" rtlCol="0">
            <a:spAutoFit/>
          </a:bodyPr>
          <a:p>
            <a:r>
              <a:rPr lang="en-US" altLang="zh-CN" b="1">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b="1">
                <a:solidFill>
                  <a:schemeClr val="tx1">
                    <a:lumMod val="65000"/>
                    <a:lumOff val="35000"/>
                  </a:schemeClr>
                </a:solidFill>
                <a:latin typeface="微软雅黑" panose="020B0503020204020204" pitchFamily="34" charset="-122"/>
                <a:ea typeface="微软雅黑" panose="020B0503020204020204" pitchFamily="34" charset="-122"/>
              </a:rPr>
              <a:t>学员成功通过考试后，我们都推荐他上考得过发布简历，找工作。提升了学员对我们机构的信任和认可，学员都乐意为我们宣传，推荐朋友到我们机构培训。</a:t>
            </a:r>
            <a:endParaRPr lang="zh-CN" altLang="en-US" b="1">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descr="三个人"/>
          <p:cNvPicPr>
            <a:picLocks noChangeAspect="1"/>
          </p:cNvPicPr>
          <p:nvPr/>
        </p:nvPicPr>
        <p:blipFill>
          <a:blip r:embed="rId1"/>
          <a:stretch>
            <a:fillRect/>
          </a:stretch>
        </p:blipFill>
        <p:spPr>
          <a:xfrm>
            <a:off x="4231005" y="3108960"/>
            <a:ext cx="4220845" cy="2832735"/>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31800"/>
            <a:ext cx="649414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客户案例：使用一个月，利润翻三倍</a:t>
            </a:r>
            <a:endParaRPr lang="zh-CN" altLang="en-US" b="1" u="sng"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a:off x="711200" y="2649855"/>
            <a:ext cx="2313940" cy="2959100"/>
          </a:xfrm>
          <a:prstGeom prst="roundRect">
            <a:avLst>
              <a:gd name="adj" fmla="val 6092"/>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圆角矩形 7"/>
          <p:cNvSpPr/>
          <p:nvPr/>
        </p:nvSpPr>
        <p:spPr>
          <a:xfrm>
            <a:off x="3291840" y="2650490"/>
            <a:ext cx="2892425" cy="810895"/>
          </a:xfrm>
          <a:prstGeom prst="roundRect">
            <a:avLst>
              <a:gd name="adj" fmla="val 11768"/>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solidFill>
                  <a:schemeClr val="tx1">
                    <a:lumMod val="50000"/>
                    <a:lumOff val="50000"/>
                  </a:schemeClr>
                </a:solidFill>
                <a:latin typeface="微软雅黑" panose="020B0503020204020204" pitchFamily="34" charset="-122"/>
                <a:ea typeface="微软雅黑" panose="020B0503020204020204" pitchFamily="34" charset="-122"/>
              </a:rPr>
              <a:t>立刻学负责人      谢先生</a:t>
            </a:r>
            <a:endParaRPr lang="zh-CN" altLang="en-US"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3291840" y="3584575"/>
            <a:ext cx="8176260" cy="2024380"/>
          </a:xfrm>
          <a:prstGeom prst="roundRect">
            <a:avLst>
              <a:gd name="adj" fmla="val 621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en-US" altLang="zh-CN" i="1">
                <a:solidFill>
                  <a:schemeClr val="accent1">
                    <a:lumMod val="75000"/>
                  </a:schemeClr>
                </a:solidFill>
                <a:latin typeface="微软雅黑" panose="020B0503020204020204" pitchFamily="34" charset="-122"/>
                <a:ea typeface="微软雅黑" panose="020B0503020204020204" pitchFamily="34" charset="-122"/>
              </a:rPr>
              <a:t>      </a:t>
            </a:r>
            <a:r>
              <a:rPr lang="zh-CN" altLang="en-US" i="1">
                <a:solidFill>
                  <a:schemeClr val="accent1">
                    <a:lumMod val="75000"/>
                  </a:schemeClr>
                </a:solidFill>
                <a:latin typeface="微软雅黑" panose="020B0503020204020204" pitchFamily="34" charset="-122"/>
                <a:ea typeface="微软雅黑" panose="020B0503020204020204" pitchFamily="34" charset="-122"/>
              </a:rPr>
              <a:t>未使用考得过之前，每天单是广告费的支出就上</a:t>
            </a:r>
            <a:r>
              <a:rPr lang="en-US" altLang="zh-CN" i="1">
                <a:solidFill>
                  <a:schemeClr val="accent1">
                    <a:lumMod val="75000"/>
                  </a:schemeClr>
                </a:solidFill>
                <a:latin typeface="微软雅黑" panose="020B0503020204020204" pitchFamily="34" charset="-122"/>
                <a:ea typeface="微软雅黑" panose="020B0503020204020204" pitchFamily="34" charset="-122"/>
              </a:rPr>
              <a:t>1000</a:t>
            </a:r>
            <a:r>
              <a:rPr lang="zh-CN" altLang="en-US" i="1">
                <a:solidFill>
                  <a:schemeClr val="accent1">
                    <a:lumMod val="75000"/>
                  </a:schemeClr>
                </a:solidFill>
                <a:latin typeface="微软雅黑" panose="020B0503020204020204" pitchFamily="34" charset="-122"/>
                <a:ea typeface="微软雅黑" panose="020B0503020204020204" pitchFamily="34" charset="-122"/>
              </a:rPr>
              <a:t>元，而且效果一般。咨询的电话才</a:t>
            </a:r>
            <a:r>
              <a:rPr lang="en-US" altLang="zh-CN" i="1">
                <a:solidFill>
                  <a:schemeClr val="accent1">
                    <a:lumMod val="75000"/>
                  </a:schemeClr>
                </a:solidFill>
                <a:latin typeface="微软雅黑" panose="020B0503020204020204" pitchFamily="34" charset="-122"/>
                <a:ea typeface="微软雅黑" panose="020B0503020204020204" pitchFamily="34" charset="-122"/>
              </a:rPr>
              <a:t>15</a:t>
            </a:r>
            <a:r>
              <a:rPr lang="zh-CN" altLang="en-US" i="1">
                <a:solidFill>
                  <a:schemeClr val="accent1">
                    <a:lumMod val="75000"/>
                  </a:schemeClr>
                </a:solidFill>
                <a:latin typeface="微软雅黑" panose="020B0503020204020204" pitchFamily="34" charset="-122"/>
                <a:ea typeface="微软雅黑" panose="020B0503020204020204" pitchFamily="34" charset="-122"/>
              </a:rPr>
              <a:t>个左右，然而最后成功报名的人数，只能指望当时接待的业务员销售能力，所以转化率很低。使用了考得过之后，我的广告费降低到</a:t>
            </a:r>
            <a:r>
              <a:rPr lang="en-US" altLang="zh-CN" i="1">
                <a:solidFill>
                  <a:schemeClr val="accent1">
                    <a:lumMod val="75000"/>
                  </a:schemeClr>
                </a:solidFill>
                <a:latin typeface="微软雅黑" panose="020B0503020204020204" pitchFamily="34" charset="-122"/>
                <a:ea typeface="微软雅黑" panose="020B0503020204020204" pitchFamily="34" charset="-122"/>
              </a:rPr>
              <a:t>500</a:t>
            </a:r>
            <a:r>
              <a:rPr lang="zh-CN" altLang="en-US" i="1">
                <a:solidFill>
                  <a:schemeClr val="accent1">
                    <a:lumMod val="75000"/>
                  </a:schemeClr>
                </a:solidFill>
                <a:latin typeface="微软雅黑" panose="020B0503020204020204" pitchFamily="34" charset="-122"/>
                <a:ea typeface="微软雅黑" panose="020B0503020204020204" pitchFamily="34" charset="-122"/>
              </a:rPr>
              <a:t>元</a:t>
            </a:r>
            <a:r>
              <a:rPr lang="en-US" altLang="zh-CN" i="1">
                <a:solidFill>
                  <a:schemeClr val="accent1">
                    <a:lumMod val="75000"/>
                  </a:schemeClr>
                </a:solidFill>
                <a:latin typeface="微软雅黑" panose="020B0503020204020204" pitchFamily="34" charset="-122"/>
                <a:ea typeface="微软雅黑" panose="020B0503020204020204" pitchFamily="34" charset="-122"/>
              </a:rPr>
              <a:t>/</a:t>
            </a:r>
            <a:r>
              <a:rPr lang="zh-CN" altLang="en-US" i="1">
                <a:solidFill>
                  <a:schemeClr val="accent1">
                    <a:lumMod val="75000"/>
                  </a:schemeClr>
                </a:solidFill>
                <a:latin typeface="微软雅黑" panose="020B0503020204020204" pitchFamily="34" charset="-122"/>
                <a:ea typeface="微软雅黑" panose="020B0503020204020204" pitchFamily="34" charset="-122"/>
              </a:rPr>
              <a:t>每天，而且每位咨询的朋友我们都给他们开通一个考得过账号。现在转化率是达到</a:t>
            </a:r>
            <a:r>
              <a:rPr lang="en-US" altLang="zh-CN" i="1">
                <a:solidFill>
                  <a:schemeClr val="accent1">
                    <a:lumMod val="75000"/>
                  </a:schemeClr>
                </a:solidFill>
                <a:latin typeface="微软雅黑" panose="020B0503020204020204" pitchFamily="34" charset="-122"/>
                <a:ea typeface="微软雅黑" panose="020B0503020204020204" pitchFamily="34" charset="-122"/>
              </a:rPr>
              <a:t>85%</a:t>
            </a:r>
            <a:r>
              <a:rPr lang="zh-CN" altLang="en-US" i="1">
                <a:solidFill>
                  <a:schemeClr val="accent1">
                    <a:lumMod val="75000"/>
                  </a:schemeClr>
                </a:solidFill>
                <a:latin typeface="微软雅黑" panose="020B0503020204020204" pitchFamily="34" charset="-122"/>
                <a:ea typeface="微软雅黑" panose="020B0503020204020204" pitchFamily="34" charset="-122"/>
              </a:rPr>
              <a:t>的。公司员工都觉得这样的方法很有效，整个公司都斗志高昂。</a:t>
            </a:r>
            <a:endParaRPr lang="zh-CN" altLang="en-US" i="1">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2" name="图片 1" descr="立刻学"/>
          <p:cNvPicPr>
            <a:picLocks noChangeAspect="1"/>
          </p:cNvPicPr>
          <p:nvPr/>
        </p:nvPicPr>
        <p:blipFill>
          <a:blip r:embed="rId1"/>
          <a:srcRect l="17917" t="31521" r="8845" b="45455"/>
          <a:stretch>
            <a:fillRect/>
          </a:stretch>
        </p:blipFill>
        <p:spPr>
          <a:xfrm>
            <a:off x="749300" y="3692525"/>
            <a:ext cx="2275840" cy="715645"/>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31800"/>
            <a:ext cx="7273290"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考得过已进入高校了，你还在等什么？</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59435" y="1482725"/>
            <a:ext cx="7208520" cy="4171950"/>
            <a:chOff x="4117" y="2809"/>
            <a:chExt cx="11352" cy="6570"/>
          </a:xfrm>
        </p:grpSpPr>
        <p:sp>
          <p:nvSpPr>
            <p:cNvPr id="8" name="矩形 7"/>
            <p:cNvSpPr/>
            <p:nvPr/>
          </p:nvSpPr>
          <p:spPr>
            <a:xfrm>
              <a:off x="4117" y="2809"/>
              <a:ext cx="11352" cy="6570"/>
            </a:xfrm>
            <a:prstGeom prst="rect">
              <a:avLst/>
            </a:prstGeom>
            <a:solidFill>
              <a:schemeClr val="accent1"/>
            </a:solidFill>
            <a:ln w="2857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5" name="图片 4" descr="F:\公司宣传视频\考得过照片\515180556271676346.jpg515180556271676346"/>
            <p:cNvPicPr>
              <a:picLocks noChangeAspect="1"/>
            </p:cNvPicPr>
            <p:nvPr/>
          </p:nvPicPr>
          <p:blipFill>
            <a:blip r:embed="rId1"/>
            <a:srcRect b="24952"/>
            <a:stretch>
              <a:fillRect/>
            </a:stretch>
          </p:blipFill>
          <p:spPr>
            <a:xfrm>
              <a:off x="4308" y="3007"/>
              <a:ext cx="10970" cy="6174"/>
            </a:xfrm>
            <a:prstGeom prst="rect">
              <a:avLst/>
            </a:prstGeom>
          </p:spPr>
        </p:pic>
      </p:grpSp>
      <p:sp>
        <p:nvSpPr>
          <p:cNvPr id="12" name="文本框 11"/>
          <p:cNvSpPr txBox="1"/>
          <p:nvPr/>
        </p:nvSpPr>
        <p:spPr>
          <a:xfrm>
            <a:off x="2312670" y="6087110"/>
            <a:ext cx="7307580" cy="483235"/>
          </a:xfrm>
          <a:prstGeom prst="rect">
            <a:avLst/>
          </a:prstGeom>
          <a:noFill/>
        </p:spPr>
        <p:txBody>
          <a:bodyPr wrap="square" rtlCol="0">
            <a:spAutoFit/>
          </a:bodyPr>
          <a:p>
            <a:r>
              <a:rPr lang="zh-CN" altLang="en-US" sz="2400" b="1">
                <a:solidFill>
                  <a:srgbClr val="FFC000"/>
                </a:solidFill>
                <a:latin typeface="微软雅黑" panose="020B0503020204020204" pitchFamily="34" charset="-122"/>
                <a:ea typeface="微软雅黑" panose="020B0503020204020204" pitchFamily="34" charset="-122"/>
              </a:rPr>
              <a:t>未来半年考得过将与</a:t>
            </a:r>
            <a:r>
              <a:rPr lang="en-US" altLang="zh-CN" sz="2400" b="1">
                <a:solidFill>
                  <a:srgbClr val="FFC000"/>
                </a:solidFill>
                <a:latin typeface="微软雅黑" panose="020B0503020204020204" pitchFamily="34" charset="-122"/>
                <a:ea typeface="微软雅黑" panose="020B0503020204020204" pitchFamily="34" charset="-122"/>
              </a:rPr>
              <a:t>29</a:t>
            </a:r>
            <a:r>
              <a:rPr lang="zh-CN" altLang="en-US" sz="2400" b="1">
                <a:solidFill>
                  <a:srgbClr val="FFC000"/>
                </a:solidFill>
                <a:latin typeface="微软雅黑" panose="020B0503020204020204" pitchFamily="34" charset="-122"/>
                <a:ea typeface="微软雅黑" panose="020B0503020204020204" pitchFamily="34" charset="-122"/>
              </a:rPr>
              <a:t>家高校联合创建考得过实训室</a:t>
            </a:r>
            <a:endParaRPr lang="zh-CN" altLang="en-US" sz="2400" b="1">
              <a:solidFill>
                <a:srgbClr val="FFC000"/>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8035290" y="3541395"/>
            <a:ext cx="3432810" cy="2114550"/>
            <a:chOff x="12754" y="2193"/>
            <a:chExt cx="5516" cy="3398"/>
          </a:xfrm>
        </p:grpSpPr>
        <p:sp>
          <p:nvSpPr>
            <p:cNvPr id="14" name="流程图: 过程 13"/>
            <p:cNvSpPr/>
            <p:nvPr/>
          </p:nvSpPr>
          <p:spPr>
            <a:xfrm>
              <a:off x="12754" y="2193"/>
              <a:ext cx="5516" cy="3399"/>
            </a:xfrm>
            <a:prstGeom prst="flowChartProcess">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3" name="图片 12" descr="735337571346697371"/>
            <p:cNvPicPr>
              <a:picLocks noChangeAspect="1"/>
            </p:cNvPicPr>
            <p:nvPr/>
          </p:nvPicPr>
          <p:blipFill>
            <a:blip r:embed="rId2"/>
            <a:srcRect b="20887"/>
            <a:stretch>
              <a:fillRect/>
            </a:stretch>
          </p:blipFill>
          <p:spPr>
            <a:xfrm>
              <a:off x="12901" y="2335"/>
              <a:ext cx="5260" cy="3121"/>
            </a:xfrm>
            <a:prstGeom prst="rect">
              <a:avLst/>
            </a:prstGeom>
          </p:spPr>
        </p:pic>
      </p:grpSp>
      <p:grpSp>
        <p:nvGrpSpPr>
          <p:cNvPr id="17" name="组合 16"/>
          <p:cNvGrpSpPr/>
          <p:nvPr/>
        </p:nvGrpSpPr>
        <p:grpSpPr>
          <a:xfrm>
            <a:off x="8023860" y="1497965"/>
            <a:ext cx="3432175" cy="1991995"/>
            <a:chOff x="12754" y="2193"/>
            <a:chExt cx="5516" cy="3399"/>
          </a:xfrm>
        </p:grpSpPr>
        <p:sp>
          <p:nvSpPr>
            <p:cNvPr id="18" name="流程图: 过程 17"/>
            <p:cNvSpPr/>
            <p:nvPr/>
          </p:nvSpPr>
          <p:spPr>
            <a:xfrm>
              <a:off x="12754" y="2193"/>
              <a:ext cx="5516" cy="3399"/>
            </a:xfrm>
            <a:prstGeom prst="flowChartProcess">
              <a:avLst/>
            </a:prstGeom>
            <a:solidFill>
              <a:schemeClr val="accent1">
                <a:lumMod val="60000"/>
                <a:lumOff val="40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9" name="图片 18" descr="F:\公司宣传视频\考得过照片\473189305298443442.jpg473189305298443442"/>
            <p:cNvPicPr>
              <a:picLocks noChangeAspect="1"/>
            </p:cNvPicPr>
            <p:nvPr/>
          </p:nvPicPr>
          <p:blipFill>
            <a:blip r:embed="rId3"/>
            <a:srcRect l="5591" t="6309" r="22315" b="34946"/>
            <a:stretch>
              <a:fillRect/>
            </a:stretch>
          </p:blipFill>
          <p:spPr>
            <a:xfrm>
              <a:off x="12857" y="2259"/>
              <a:ext cx="5306" cy="3244"/>
            </a:xfrm>
            <a:prstGeom prst="rect">
              <a:avLst/>
            </a:prstGeom>
          </p:spPr>
        </p:pic>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60000">
              <a:schemeClr val="accent1">
                <a:lumMod val="60000"/>
                <a:lumOff val="40000"/>
              </a:schemeClr>
            </a:gs>
            <a:gs pos="69000">
              <a:schemeClr val="accent1">
                <a:lumMod val="75000"/>
              </a:schemeClr>
            </a:gs>
            <a:gs pos="100000">
              <a:schemeClr val="accent1">
                <a:lumMod val="30000"/>
                <a:lumOff val="70000"/>
              </a:schemeClr>
            </a:gs>
          </a:gsLst>
          <a:lin ang="5400000" scaled="0"/>
        </a:gradFill>
        <a:effectLst/>
      </p:bgPr>
    </p:bg>
    <p:spTree>
      <p:nvGrpSpPr>
        <p:cNvPr id="1" name=""/>
        <p:cNvGrpSpPr/>
        <p:nvPr/>
      </p:nvGrpSpPr>
      <p:grpSpPr/>
      <p:pic>
        <p:nvPicPr>
          <p:cNvPr id="5" name="图片 4" descr="考得过金字"/>
          <p:cNvPicPr>
            <a:picLocks noChangeAspect="1"/>
          </p:cNvPicPr>
          <p:nvPr/>
        </p:nvPicPr>
        <p:blipFill>
          <a:blip r:embed="rId1"/>
          <a:stretch>
            <a:fillRect/>
          </a:stretch>
        </p:blipFill>
        <p:spPr>
          <a:xfrm>
            <a:off x="5234940" y="1544320"/>
            <a:ext cx="1722120" cy="1722120"/>
          </a:xfrm>
          <a:prstGeom prst="rect">
            <a:avLst/>
          </a:prstGeom>
        </p:spPr>
      </p:pic>
      <p:sp>
        <p:nvSpPr>
          <p:cNvPr id="6" name="文本框 5"/>
          <p:cNvSpPr txBox="1"/>
          <p:nvPr/>
        </p:nvSpPr>
        <p:spPr>
          <a:xfrm>
            <a:off x="4488180" y="4181475"/>
            <a:ext cx="3486150" cy="548640"/>
          </a:xfrm>
          <a:prstGeom prst="rect">
            <a:avLst/>
          </a:prstGeom>
          <a:noFill/>
        </p:spPr>
        <p:txBody>
          <a:bodyPr wrap="square" rtlCol="0">
            <a:spAutoFit/>
          </a:bodyPr>
          <a:p>
            <a:r>
              <a:rPr lang="zh-CN" altLang="en-US" sz="2800" b="1">
                <a:solidFill>
                  <a:schemeClr val="bg1"/>
                </a:solidFill>
                <a:latin typeface="微软雅黑" panose="020B0503020204020204" pitchFamily="34" charset="-122"/>
                <a:ea typeface="微软雅黑" panose="020B0503020204020204" pitchFamily="34" charset="-122"/>
              </a:rPr>
              <a:t>考得过</a:t>
            </a:r>
            <a:r>
              <a:rPr lang="en-US" altLang="zh-CN" sz="2800" b="1">
                <a:solidFill>
                  <a:schemeClr val="bg1"/>
                </a:solidFill>
                <a:latin typeface="微软雅黑" panose="020B0503020204020204" pitchFamily="34" charset="-122"/>
                <a:ea typeface="微软雅黑" panose="020B0503020204020204" pitchFamily="34" charset="-122"/>
              </a:rPr>
              <a:t>——</a:t>
            </a:r>
            <a:r>
              <a:rPr lang="zh-CN" altLang="en-US" sz="2800" b="1">
                <a:solidFill>
                  <a:schemeClr val="bg1"/>
                </a:solidFill>
                <a:latin typeface="微软雅黑" panose="020B0503020204020204" pitchFamily="34" charset="-122"/>
                <a:ea typeface="微软雅黑" panose="020B0503020204020204" pitchFamily="34" charset="-122"/>
              </a:rPr>
              <a:t>轻松管理</a:t>
            </a:r>
            <a:endParaRPr lang="zh-CN" altLang="en-US" sz="28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p:pic>
        <p:nvPicPr>
          <p:cNvPr id="2" name="图片 1" descr="kaodeguozaixian1"/>
          <p:cNvPicPr>
            <a:picLocks noChangeAspect="1"/>
          </p:cNvPicPr>
          <p:nvPr/>
        </p:nvPicPr>
        <p:blipFill>
          <a:blip r:embed="rId1"/>
          <a:stretch>
            <a:fillRect/>
          </a:stretch>
        </p:blipFill>
        <p:spPr>
          <a:xfrm>
            <a:off x="2246630" y="2126615"/>
            <a:ext cx="2198370" cy="2198370"/>
          </a:xfrm>
          <a:prstGeom prst="rect">
            <a:avLst/>
          </a:prstGeom>
        </p:spPr>
      </p:pic>
      <p:sp>
        <p:nvSpPr>
          <p:cNvPr id="4" name="文本框 3"/>
          <p:cNvSpPr txBox="1"/>
          <p:nvPr/>
        </p:nvSpPr>
        <p:spPr>
          <a:xfrm>
            <a:off x="2000250" y="4919345"/>
            <a:ext cx="2690495" cy="548640"/>
          </a:xfrm>
          <a:prstGeom prst="rect">
            <a:avLst/>
          </a:prstGeom>
          <a:noFill/>
        </p:spPr>
        <p:txBody>
          <a:bodyPr wrap="square" rtlCol="0">
            <a:spAutoFit/>
          </a:bodyPr>
          <a:p>
            <a:r>
              <a:rPr lang="zh-CN" altLang="en-US" sz="2800" b="1">
                <a:solidFill>
                  <a:schemeClr val="bg1"/>
                </a:solidFill>
                <a:latin typeface="微软雅黑" panose="020B0503020204020204" pitchFamily="34" charset="-122"/>
                <a:ea typeface="微软雅黑" panose="020B0503020204020204" pitchFamily="34" charset="-122"/>
              </a:rPr>
              <a:t>考得过在线练习</a:t>
            </a:r>
            <a:endParaRPr lang="zh-CN" altLang="en-US" sz="2800" b="1">
              <a:solidFill>
                <a:schemeClr val="bg1"/>
              </a:solidFill>
              <a:latin typeface="微软雅黑" panose="020B0503020204020204" pitchFamily="34" charset="-122"/>
              <a:ea typeface="微软雅黑" panose="020B0503020204020204" pitchFamily="34" charset="-122"/>
            </a:endParaRPr>
          </a:p>
        </p:txBody>
      </p:sp>
      <p:pic>
        <p:nvPicPr>
          <p:cNvPr id="5" name="图片 4" descr="kaodeguoAppDownload"/>
          <p:cNvPicPr>
            <a:picLocks noChangeAspect="1"/>
          </p:cNvPicPr>
          <p:nvPr/>
        </p:nvPicPr>
        <p:blipFill>
          <a:blip r:embed="rId2"/>
          <a:stretch>
            <a:fillRect/>
          </a:stretch>
        </p:blipFill>
        <p:spPr>
          <a:xfrm>
            <a:off x="7461250" y="2126615"/>
            <a:ext cx="2181860" cy="2197735"/>
          </a:xfrm>
          <a:prstGeom prst="rect">
            <a:avLst/>
          </a:prstGeom>
        </p:spPr>
      </p:pic>
      <p:sp>
        <p:nvSpPr>
          <p:cNvPr id="6" name="文本框 5"/>
          <p:cNvSpPr txBox="1"/>
          <p:nvPr/>
        </p:nvSpPr>
        <p:spPr>
          <a:xfrm>
            <a:off x="7512685" y="4919345"/>
            <a:ext cx="2078355" cy="548640"/>
          </a:xfrm>
          <a:prstGeom prst="rect">
            <a:avLst/>
          </a:prstGeom>
          <a:noFill/>
        </p:spPr>
        <p:txBody>
          <a:bodyPr wrap="square" rtlCol="0">
            <a:spAutoFit/>
          </a:bodyPr>
          <a:p>
            <a:r>
              <a:rPr lang="zh-CN" altLang="en-US" sz="2800" b="1">
                <a:solidFill>
                  <a:schemeClr val="bg1"/>
                </a:solidFill>
                <a:latin typeface="微软雅黑" panose="020B0503020204020204" pitchFamily="34" charset="-122"/>
                <a:ea typeface="微软雅黑" panose="020B0503020204020204" pitchFamily="34" charset="-122"/>
              </a:rPr>
              <a:t>考得过下载</a:t>
            </a:r>
            <a:endParaRPr lang="zh-CN" altLang="en-US" sz="28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2" name="组合 8"/>
          <p:cNvGrpSpPr/>
          <p:nvPr/>
        </p:nvGrpSpPr>
        <p:grpSpPr>
          <a:xfrm>
            <a:off x="2738438" y="2387600"/>
            <a:ext cx="6300787" cy="1952625"/>
            <a:chOff x="2887222" y="2497749"/>
            <a:chExt cx="4561405" cy="1413933"/>
          </a:xfrm>
        </p:grpSpPr>
        <p:cxnSp>
          <p:nvCxnSpPr>
            <p:cNvPr id="6" name="直接连接符 5"/>
            <p:cNvCxnSpPr/>
            <p:nvPr>
              <p:custDataLst>
                <p:tags r:id="rId1"/>
              </p:custDataLst>
            </p:nvPr>
          </p:nvCxnSpPr>
          <p:spPr>
            <a:xfrm>
              <a:off x="3594015" y="2677077"/>
              <a:ext cx="372244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2"/>
              </p:custDataLst>
            </p:nvPr>
          </p:nvCxnSpPr>
          <p:spPr>
            <a:xfrm>
              <a:off x="3594015" y="3722008"/>
              <a:ext cx="385461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3"/>
              </p:custDataLst>
            </p:nvPr>
          </p:nvSpPr>
          <p:spPr>
            <a:xfrm>
              <a:off x="2887222" y="2497749"/>
              <a:ext cx="1413587" cy="141393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46" name="文本框 7"/>
            <p:cNvSpPr txBox="1"/>
            <p:nvPr>
              <p:custDataLst>
                <p:tags r:id="rId4"/>
              </p:custDataLst>
            </p:nvPr>
          </p:nvSpPr>
          <p:spPr>
            <a:xfrm>
              <a:off x="4430703" y="2740663"/>
              <a:ext cx="2846589" cy="865242"/>
            </a:xfrm>
            <a:prstGeom prst="rect">
              <a:avLst/>
            </a:prstGeom>
            <a:noFill/>
            <a:ln w="9525">
              <a:noFill/>
            </a:ln>
          </p:spPr>
          <p:txBody>
            <a:bodyPr lIns="0" tIns="0" rIns="0" bIns="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a:lnSpc>
                  <a:spcPct val="100000"/>
                </a:lnSpc>
                <a:spcBef>
                  <a:spcPct val="0"/>
                </a:spcBef>
                <a:buNone/>
              </a:pPr>
              <a:r>
                <a:rPr lang="zh-CN" altLang="en-US" sz="4800" b="1" dirty="0">
                  <a:solidFill>
                    <a:schemeClr val="accent1">
                      <a:lumMod val="75000"/>
                    </a:schemeClr>
                  </a:solidFill>
                  <a:latin typeface="微软雅黑" panose="020B0503020204020204" pitchFamily="34" charset="-122"/>
                  <a:ea typeface="微软雅黑" panose="020B0503020204020204" pitchFamily="34" charset="-122"/>
                </a:rPr>
                <a:t>高效提高学员通过率</a:t>
              </a:r>
              <a:endParaRPr lang="zh-CN" altLang="en-US" sz="480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 name="椭圆 2"/>
            <p:cNvSpPr/>
            <p:nvPr>
              <p:custDataLst>
                <p:tags r:id="rId5"/>
              </p:custDataLst>
            </p:nvPr>
          </p:nvSpPr>
          <p:spPr>
            <a:xfrm>
              <a:off x="3056163" y="2666732"/>
              <a:ext cx="1075706" cy="107596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5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01</a:t>
              </a:r>
              <a:endParaRPr kumimoji="0" lang="zh-CN" altLang="en-US" sz="5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G:\陈意锋\业务类\考得过推广\营销PPT\培训图片1.png培训图片1"/>
          <p:cNvPicPr>
            <a:picLocks noChangeAspect="1"/>
          </p:cNvPicPr>
          <p:nvPr/>
        </p:nvPicPr>
        <p:blipFill>
          <a:blip r:embed="rId1"/>
          <a:srcRect/>
          <a:stretch>
            <a:fillRect/>
          </a:stretch>
        </p:blipFill>
        <p:spPr>
          <a:xfrm>
            <a:off x="1016635" y="3625215"/>
            <a:ext cx="2634615" cy="1838960"/>
          </a:xfrm>
          <a:prstGeom prst="roundRect">
            <a:avLst>
              <a:gd name="adj" fmla="val 2966"/>
            </a:avLst>
          </a:prstGeom>
          <a:solidFill>
            <a:srgbClr val="FFFFFF">
              <a:shade val="85000"/>
            </a:srgbClr>
          </a:solidFill>
          <a:ln>
            <a:noFill/>
          </a:ln>
          <a:effectLst/>
        </p:spPr>
      </p:pic>
      <p:sp>
        <p:nvSpPr>
          <p:cNvPr id="6" name="矩形 5"/>
          <p:cNvSpPr/>
          <p:nvPr/>
        </p:nvSpPr>
        <p:spPr bwMode="auto">
          <a:xfrm>
            <a:off x="0" y="441325"/>
            <a:ext cx="6728460" cy="482600"/>
          </a:xfrm>
          <a:prstGeom prst="rec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以前，所有学员统一培训，学校三不知</a:t>
            </a:r>
            <a:endParaRPr kumimoji="0" lang="zh-CN" altLang="en-US" sz="2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pic>
        <p:nvPicPr>
          <p:cNvPr id="7" name="图片 6" descr="G:\陈意锋\业务类\考得过推广\营销PPT\QQ截图20161029061514.pngQQ截图20161029061514"/>
          <p:cNvPicPr>
            <a:picLocks noChangeAspect="1"/>
          </p:cNvPicPr>
          <p:nvPr/>
        </p:nvPicPr>
        <p:blipFill>
          <a:blip r:embed="rId2"/>
          <a:srcRect/>
          <a:stretch>
            <a:fillRect/>
          </a:stretch>
        </p:blipFill>
        <p:spPr>
          <a:xfrm>
            <a:off x="4964771" y="3624988"/>
            <a:ext cx="2261870" cy="1839488"/>
          </a:xfrm>
          <a:prstGeom prst="roundRect">
            <a:avLst>
              <a:gd name="adj" fmla="val 3435"/>
            </a:avLst>
          </a:prstGeom>
          <a:solidFill>
            <a:srgbClr val="FFFFFF">
              <a:shade val="85000"/>
            </a:srgbClr>
          </a:solidFill>
          <a:ln>
            <a:noFill/>
          </a:ln>
          <a:effectLst/>
        </p:spPr>
      </p:pic>
      <p:sp>
        <p:nvSpPr>
          <p:cNvPr id="11269" name="圆角矩形标注 10"/>
          <p:cNvSpPr/>
          <p:nvPr/>
        </p:nvSpPr>
        <p:spPr>
          <a:xfrm>
            <a:off x="1016635" y="1728153"/>
            <a:ext cx="2633663" cy="1527175"/>
          </a:xfrm>
          <a:prstGeom prst="wedgeRoundRectCallout">
            <a:avLst>
              <a:gd name="adj1" fmla="val -20833"/>
              <a:gd name="adj2" fmla="val 62500"/>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endParaRPr lang="zh-CN" altLang="en-US" sz="2000" b="1" dirty="0">
              <a:solidFill>
                <a:schemeClr val="bg1"/>
              </a:solidFill>
              <a:latin typeface="微软雅黑" panose="020B0503020204020204" pitchFamily="34" charset="-122"/>
              <a:ea typeface="微软雅黑" panose="020B0503020204020204" pitchFamily="34" charset="-122"/>
              <a:sym typeface="+mn-ea"/>
            </a:endParaRPr>
          </a:p>
          <a:p>
            <a:pPr marL="0" lvl="0" indent="0" eaLnBrk="1" hangingPunct="1">
              <a:lnSpc>
                <a:spcPct val="125000"/>
              </a:lnSpc>
              <a:spcBef>
                <a:spcPct val="0"/>
              </a:spcBef>
              <a:buNone/>
            </a:pPr>
            <a:r>
              <a:rPr lang="zh-CN" altLang="en-US" sz="2000" b="1" dirty="0">
                <a:solidFill>
                  <a:schemeClr val="bg1"/>
                </a:solidFill>
                <a:latin typeface="微软雅黑" panose="020B0503020204020204" pitchFamily="34" charset="-122"/>
                <a:ea typeface="微软雅黑" panose="020B0503020204020204" pitchFamily="34" charset="-122"/>
                <a:sym typeface="+mn-ea"/>
              </a:rPr>
              <a:t>不知培训效果怎么样</a:t>
            </a:r>
            <a:endParaRPr lang="zh-CN" altLang="en-US" sz="20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学员统一时间地点培训，灵活性低，缺课率高</a:t>
            </a:r>
            <a:endParaRPr lang="zh-CN" altLang="en-US" sz="1400" i="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1270" name="圆角矩形标注 11"/>
          <p:cNvSpPr/>
          <p:nvPr/>
        </p:nvSpPr>
        <p:spPr>
          <a:xfrm>
            <a:off x="4709795" y="1728153"/>
            <a:ext cx="2633663" cy="1527175"/>
          </a:xfrm>
          <a:prstGeom prst="wedgeRoundRectCallout">
            <a:avLst>
              <a:gd name="adj1" fmla="val -20833"/>
              <a:gd name="adj2" fmla="val 62500"/>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eaLnBrk="1" hangingPunct="1">
              <a:lnSpc>
                <a:spcPct val="125000"/>
              </a:lnSpc>
              <a:spcBef>
                <a:spcPct val="0"/>
              </a:spcBef>
              <a:buNone/>
            </a:pPr>
            <a:r>
              <a:rPr lang="zh-CN" altLang="en-US" sz="2000" b="1" dirty="0">
                <a:solidFill>
                  <a:schemeClr val="bg1"/>
                </a:solidFill>
                <a:latin typeface="微软雅黑" panose="020B0503020204020204" pitchFamily="34" charset="-122"/>
                <a:ea typeface="微软雅黑" panose="020B0503020204020204" pitchFamily="34" charset="-122"/>
              </a:rPr>
              <a:t>不知复习情况怎么样</a:t>
            </a:r>
            <a:endParaRPr lang="zh-CN" altLang="en-US" sz="20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学员回家是否勤奋复习，没有数据，只能口头了解</a:t>
            </a:r>
            <a:endParaRPr lang="zh-CN" altLang="en-US" sz="1400" i="1" dirty="0">
              <a:solidFill>
                <a:schemeClr val="bg1"/>
              </a:solidFill>
              <a:latin typeface="微软雅黑" panose="020B0503020204020204" pitchFamily="34" charset="-122"/>
              <a:ea typeface="微软雅黑" panose="020B0503020204020204" pitchFamily="34" charset="-122"/>
            </a:endParaRPr>
          </a:p>
        </p:txBody>
      </p:sp>
      <p:pic>
        <p:nvPicPr>
          <p:cNvPr id="3" name="图片 2" descr="G:\陈意锋\业务类\考得过推广\营销PPT\QQ截图20161029062145.pngQQ截图20161029062145"/>
          <p:cNvPicPr>
            <a:picLocks noChangeAspect="1"/>
          </p:cNvPicPr>
          <p:nvPr/>
        </p:nvPicPr>
        <p:blipFill>
          <a:blip r:embed="rId3"/>
          <a:srcRect/>
          <a:stretch>
            <a:fillRect/>
          </a:stretch>
        </p:blipFill>
        <p:spPr>
          <a:xfrm>
            <a:off x="8514715" y="3322955"/>
            <a:ext cx="2522220" cy="2141855"/>
          </a:xfrm>
          <a:prstGeom prst="roundRect">
            <a:avLst>
              <a:gd name="adj" fmla="val 3435"/>
            </a:avLst>
          </a:prstGeom>
          <a:solidFill>
            <a:srgbClr val="FFFFFF">
              <a:shade val="85000"/>
            </a:srgbClr>
          </a:solidFill>
          <a:ln>
            <a:noFill/>
          </a:ln>
          <a:effectLst/>
        </p:spPr>
      </p:pic>
      <p:sp>
        <p:nvSpPr>
          <p:cNvPr id="2" name="圆角矩形标注 11"/>
          <p:cNvSpPr/>
          <p:nvPr/>
        </p:nvSpPr>
        <p:spPr>
          <a:xfrm>
            <a:off x="8514715" y="1728153"/>
            <a:ext cx="2633663" cy="1527175"/>
          </a:xfrm>
          <a:prstGeom prst="wedgeRoundRectCallout">
            <a:avLst>
              <a:gd name="adj1" fmla="val -20833"/>
              <a:gd name="adj2" fmla="val 62500"/>
              <a:gd name="adj3"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25000"/>
              </a:lnSpc>
              <a:spcBef>
                <a:spcPct val="0"/>
              </a:spcBef>
              <a:buNone/>
            </a:pPr>
            <a:r>
              <a:rPr lang="zh-CN" altLang="en-US" sz="2000" b="1" dirty="0">
                <a:solidFill>
                  <a:schemeClr val="bg1"/>
                </a:solidFill>
                <a:latin typeface="微软雅黑" panose="020B0503020204020204" pitchFamily="34" charset="-122"/>
                <a:ea typeface="微软雅黑" panose="020B0503020204020204" pitchFamily="34" charset="-122"/>
              </a:rPr>
              <a:t>不知通过率怎么样</a:t>
            </a:r>
            <a:endParaRPr lang="zh-CN" altLang="en-US" sz="20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ct val="0"/>
              </a:spcBef>
              <a:buNone/>
            </a:pPr>
            <a:r>
              <a:rPr lang="zh-CN" altLang="en-US" sz="1400" i="1" dirty="0">
                <a:solidFill>
                  <a:schemeClr val="bg1"/>
                </a:solidFill>
                <a:latin typeface="微软雅黑" panose="020B0503020204020204" pitchFamily="34" charset="-122"/>
                <a:ea typeface="微软雅黑" panose="020B0503020204020204" pitchFamily="34" charset="-122"/>
              </a:rPr>
              <a:t>没有模拟考试，学员和机构始终没有底</a:t>
            </a:r>
            <a:endParaRPr lang="zh-CN" altLang="en-US" sz="1400" i="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0" name="圆角矩形标注 149"/>
          <p:cNvSpPr/>
          <p:nvPr/>
        </p:nvSpPr>
        <p:spPr bwMode="auto">
          <a:xfrm>
            <a:off x="7694613" y="1779588"/>
            <a:ext cx="1566863" cy="766763"/>
          </a:xfrm>
          <a:prstGeom prst="wedgeRoundRectCallout">
            <a:avLst>
              <a:gd name="adj1" fmla="val -32362"/>
              <a:gd name="adj2" fmla="val 61008"/>
              <a:gd name="adj3" fmla="val 16667"/>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3</a:t>
            </a:r>
            <a:r>
              <a:rPr kumimoji="0" lang="zh-CN" altLang="en-US" sz="1200" b="0" i="1" u="none" strike="noStrike" kern="12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、每位学员的情况都清晰记录，机构人员更省时有效</a:t>
            </a:r>
            <a:endPar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2291" name="矩形 3"/>
          <p:cNvSpPr/>
          <p:nvPr/>
        </p:nvSpPr>
        <p:spPr>
          <a:xfrm>
            <a:off x="0" y="441325"/>
            <a:ext cx="9078913"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现在：考得过学习软件后台管理，完全掌握学员情况</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12" name="直接箭头连接符 111"/>
          <p:cNvCxnSpPr/>
          <p:nvPr/>
        </p:nvCxnSpPr>
        <p:spPr>
          <a:xfrm>
            <a:off x="2386013" y="4165600"/>
            <a:ext cx="541338"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296" name="组合 116"/>
          <p:cNvGrpSpPr/>
          <p:nvPr/>
        </p:nvGrpSpPr>
        <p:grpSpPr>
          <a:xfrm>
            <a:off x="6283325" y="2855913"/>
            <a:ext cx="939800" cy="2620962"/>
            <a:chOff x="6412235" y="2791766"/>
            <a:chExt cx="939245" cy="3051430"/>
          </a:xfrm>
        </p:grpSpPr>
        <p:cxnSp>
          <p:nvCxnSpPr>
            <p:cNvPr id="113" name="直接箭头连接符 112"/>
            <p:cNvCxnSpPr/>
            <p:nvPr/>
          </p:nvCxnSpPr>
          <p:spPr>
            <a:xfrm flipV="1">
              <a:off x="6412235" y="2791766"/>
              <a:ext cx="890062" cy="1526639"/>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直接箭头连接符 113"/>
            <p:cNvCxnSpPr/>
            <p:nvPr/>
          </p:nvCxnSpPr>
          <p:spPr>
            <a:xfrm flipV="1">
              <a:off x="6412235" y="3917339"/>
              <a:ext cx="802801" cy="401067"/>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p:nvPr/>
          </p:nvCxnSpPr>
          <p:spPr>
            <a:xfrm>
              <a:off x="6412235" y="4318405"/>
              <a:ext cx="769483" cy="484237"/>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接箭头连接符 115"/>
            <p:cNvCxnSpPr/>
            <p:nvPr/>
          </p:nvCxnSpPr>
          <p:spPr>
            <a:xfrm>
              <a:off x="6412235" y="4318405"/>
              <a:ext cx="939245" cy="1524791"/>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297" name="组合 121"/>
          <p:cNvGrpSpPr/>
          <p:nvPr/>
        </p:nvGrpSpPr>
        <p:grpSpPr>
          <a:xfrm>
            <a:off x="8826500" y="2405063"/>
            <a:ext cx="1857375" cy="3665537"/>
            <a:chOff x="8839562" y="2883209"/>
            <a:chExt cx="1530356" cy="3021020"/>
          </a:xfrm>
        </p:grpSpPr>
        <p:sp>
          <p:nvSpPr>
            <p:cNvPr id="118" name="KSO_Shape"/>
            <p:cNvSpPr/>
            <p:nvPr/>
          </p:nvSpPr>
          <p:spPr bwMode="auto">
            <a:xfrm>
              <a:off x="8839562" y="2883209"/>
              <a:ext cx="1530356" cy="1464063"/>
            </a:xfrm>
            <a:custGeom>
              <a:avLst/>
              <a:gdLst>
                <a:gd name="T0" fmla="*/ 859152 w 2887663"/>
                <a:gd name="T1" fmla="*/ 1613541 h 2762250"/>
                <a:gd name="T2" fmla="*/ 660904 w 2887663"/>
                <a:gd name="T3" fmla="*/ 1631599 h 2762250"/>
                <a:gd name="T4" fmla="*/ 582760 w 2887663"/>
                <a:gd name="T5" fmla="*/ 1615068 h 2762250"/>
                <a:gd name="T6" fmla="*/ 995462 w 2887663"/>
                <a:gd name="T7" fmla="*/ 1633083 h 2762250"/>
                <a:gd name="T8" fmla="*/ 794773 w 2887663"/>
                <a:gd name="T9" fmla="*/ 1314259 h 2762250"/>
                <a:gd name="T10" fmla="*/ 610807 w 2887663"/>
                <a:gd name="T11" fmla="*/ 1237111 h 2762250"/>
                <a:gd name="T12" fmla="*/ 1010000 w 2887663"/>
                <a:gd name="T13" fmla="*/ 1258119 h 2762250"/>
                <a:gd name="T14" fmla="*/ 971706 w 2887663"/>
                <a:gd name="T15" fmla="*/ 1228164 h 2762250"/>
                <a:gd name="T16" fmla="*/ 1592768 w 2887663"/>
                <a:gd name="T17" fmla="*/ 1051361 h 2762250"/>
                <a:gd name="T18" fmla="*/ 1541332 w 2887663"/>
                <a:gd name="T19" fmla="*/ 1069171 h 2762250"/>
                <a:gd name="T20" fmla="*/ 1858757 w 2887663"/>
                <a:gd name="T21" fmla="*/ 1072313 h 2762250"/>
                <a:gd name="T22" fmla="*/ 1791171 w 2887663"/>
                <a:gd name="T23" fmla="*/ 1051365 h 2762250"/>
                <a:gd name="T24" fmla="*/ 1711030 w 2887663"/>
                <a:gd name="T25" fmla="*/ 968622 h 2762250"/>
                <a:gd name="T26" fmla="*/ 151645 w 2887663"/>
                <a:gd name="T27" fmla="*/ 762046 h 2762250"/>
                <a:gd name="T28" fmla="*/ 981201 w 2887663"/>
                <a:gd name="T29" fmla="*/ 768990 h 2762250"/>
                <a:gd name="T30" fmla="*/ 971764 w 2887663"/>
                <a:gd name="T31" fmla="*/ 1009888 h 2762250"/>
                <a:gd name="T32" fmla="*/ 1026917 w 2887663"/>
                <a:gd name="T33" fmla="*/ 1583646 h 2762250"/>
                <a:gd name="T34" fmla="*/ 718440 w 2887663"/>
                <a:gd name="T35" fmla="*/ 1721482 h 2762250"/>
                <a:gd name="T36" fmla="*/ 610651 w 2887663"/>
                <a:gd name="T37" fmla="*/ 1478698 h 2762250"/>
                <a:gd name="T38" fmla="*/ 560741 w 2887663"/>
                <a:gd name="T39" fmla="*/ 1185640 h 2762250"/>
                <a:gd name="T40" fmla="*/ 815324 w 2887663"/>
                <a:gd name="T41" fmla="*/ 771713 h 2762250"/>
                <a:gd name="T42" fmla="*/ 136146 w 2887663"/>
                <a:gd name="T43" fmla="*/ 816029 h 2762250"/>
                <a:gd name="T44" fmla="*/ 1067177 w 2887663"/>
                <a:gd name="T45" fmla="*/ 813407 h 2762250"/>
                <a:gd name="T46" fmla="*/ 1528817 w 2887663"/>
                <a:gd name="T47" fmla="*/ 756426 h 2762250"/>
                <a:gd name="T48" fmla="*/ 1840906 w 2887663"/>
                <a:gd name="T49" fmla="*/ 737034 h 2762250"/>
                <a:gd name="T50" fmla="*/ 1292342 w 2887663"/>
                <a:gd name="T51" fmla="*/ 568311 h 2762250"/>
                <a:gd name="T52" fmla="*/ 47127 w 2887663"/>
                <a:gd name="T53" fmla="*/ 541498 h 2762250"/>
                <a:gd name="T54" fmla="*/ 1204370 w 2887663"/>
                <a:gd name="T55" fmla="*/ 510077 h 2762250"/>
                <a:gd name="T56" fmla="*/ 1155777 w 2887663"/>
                <a:gd name="T57" fmla="*/ 521860 h 2762250"/>
                <a:gd name="T58" fmla="*/ 1096152 w 2887663"/>
                <a:gd name="T59" fmla="*/ 532321 h 2762250"/>
                <a:gd name="T60" fmla="*/ 1242636 w 2887663"/>
                <a:gd name="T61" fmla="*/ 504891 h 2762250"/>
                <a:gd name="T62" fmla="*/ 870122 w 2887663"/>
                <a:gd name="T63" fmla="*/ 534990 h 2762250"/>
                <a:gd name="T64" fmla="*/ 913650 w 2887663"/>
                <a:gd name="T65" fmla="*/ 644448 h 2762250"/>
                <a:gd name="T66" fmla="*/ 779299 w 2887663"/>
                <a:gd name="T67" fmla="*/ 746385 h 2762250"/>
                <a:gd name="T68" fmla="*/ 691197 w 2887663"/>
                <a:gd name="T69" fmla="*/ 575724 h 2762250"/>
                <a:gd name="T70" fmla="*/ 1168871 w 2887663"/>
                <a:gd name="T71" fmla="*/ 480811 h 2762250"/>
                <a:gd name="T72" fmla="*/ 1840343 w 2887663"/>
                <a:gd name="T73" fmla="*/ 706985 h 2762250"/>
                <a:gd name="T74" fmla="*/ 1885331 w 2887663"/>
                <a:gd name="T75" fmla="*/ 1036912 h 2762250"/>
                <a:gd name="T76" fmla="*/ 1588622 w 2887663"/>
                <a:gd name="T77" fmla="*/ 1119655 h 2762250"/>
                <a:gd name="T78" fmla="*/ 1576695 w 2887663"/>
                <a:gd name="T79" fmla="*/ 720602 h 2762250"/>
                <a:gd name="T80" fmla="*/ 1493833 w 2887663"/>
                <a:gd name="T81" fmla="*/ 411832 h 2762250"/>
                <a:gd name="T82" fmla="*/ 1275484 w 2887663"/>
                <a:gd name="T83" fmla="*/ 362396 h 2762250"/>
                <a:gd name="T84" fmla="*/ 1107388 w 2887663"/>
                <a:gd name="T85" fmla="*/ 362576 h 2762250"/>
                <a:gd name="T86" fmla="*/ 326123 w 2887663"/>
                <a:gd name="T87" fmla="*/ 320344 h 2762250"/>
                <a:gd name="T88" fmla="*/ 258049 w 2887663"/>
                <a:gd name="T89" fmla="*/ 723731 h 2762250"/>
                <a:gd name="T90" fmla="*/ 204010 w 2887663"/>
                <a:gd name="T91" fmla="*/ 839314 h 2762250"/>
                <a:gd name="T92" fmla="*/ 59276 w 2887663"/>
                <a:gd name="T93" fmla="*/ 675484 h 2762250"/>
                <a:gd name="T94" fmla="*/ 32256 w 2887663"/>
                <a:gd name="T95" fmla="*/ 329155 h 2762250"/>
                <a:gd name="T96" fmla="*/ 1290906 w 2887663"/>
                <a:gd name="T97" fmla="*/ 155423 h 2762250"/>
                <a:gd name="T98" fmla="*/ 1253293 w 2887663"/>
                <a:gd name="T99" fmla="*/ 489815 h 2762250"/>
                <a:gd name="T100" fmla="*/ 1112660 w 2887663"/>
                <a:gd name="T101" fmla="*/ 568754 h 2762250"/>
                <a:gd name="T102" fmla="*/ 1105555 w 2887663"/>
                <a:gd name="T103" fmla="*/ 323142 h 2762250"/>
                <a:gd name="T104" fmla="*/ 1200843 w 2887663"/>
                <a:gd name="T105" fmla="*/ 214889 h 2762250"/>
                <a:gd name="T106" fmla="*/ 1747182 w 2887663"/>
                <a:gd name="T107" fmla="*/ 188111 h 2762250"/>
                <a:gd name="T108" fmla="*/ 1769224 w 2887663"/>
                <a:gd name="T109" fmla="*/ 298086 h 2762250"/>
                <a:gd name="T110" fmla="*/ 1613878 w 2887663"/>
                <a:gd name="T111" fmla="*/ 273578 h 2762250"/>
                <a:gd name="T112" fmla="*/ 1622904 w 2887663"/>
                <a:gd name="T113" fmla="*/ 148101 h 2762250"/>
                <a:gd name="T114" fmla="*/ 198167 w 2887663"/>
                <a:gd name="T115" fmla="*/ 155541 h 2762250"/>
                <a:gd name="T116" fmla="*/ 216304 w 2887663"/>
                <a:gd name="T117" fmla="*/ 266289 h 2762250"/>
                <a:gd name="T118" fmla="*/ 120615 w 2887663"/>
                <a:gd name="T119" fmla="*/ 174765 h 2762250"/>
                <a:gd name="T120" fmla="*/ 1223671 w 2887663"/>
                <a:gd name="T121" fmla="*/ 34092 h 2762250"/>
                <a:gd name="T122" fmla="*/ 1232241 w 2887663"/>
                <a:gd name="T123" fmla="*/ 84078 h 2762250"/>
                <a:gd name="T124" fmla="*/ 1135246 w 2887663"/>
                <a:gd name="T125" fmla="*/ 56889 h 27622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887663" h="2762250">
                  <a:moveTo>
                    <a:pt x="873134" y="2527300"/>
                  </a:moveTo>
                  <a:lnTo>
                    <a:pt x="877887" y="2538366"/>
                  </a:lnTo>
                  <a:lnTo>
                    <a:pt x="723573" y="2601913"/>
                  </a:lnTo>
                  <a:lnTo>
                    <a:pt x="719137" y="2590848"/>
                  </a:lnTo>
                  <a:lnTo>
                    <a:pt x="873134" y="2527300"/>
                  </a:lnTo>
                  <a:close/>
                  <a:moveTo>
                    <a:pt x="1277937" y="2406650"/>
                  </a:moveTo>
                  <a:lnTo>
                    <a:pt x="1369498" y="2406650"/>
                  </a:lnTo>
                  <a:lnTo>
                    <a:pt x="1373617" y="2409226"/>
                  </a:lnTo>
                  <a:lnTo>
                    <a:pt x="1384072" y="2416632"/>
                  </a:lnTo>
                  <a:lnTo>
                    <a:pt x="1390725" y="2421462"/>
                  </a:lnTo>
                  <a:lnTo>
                    <a:pt x="1398012" y="2426935"/>
                  </a:lnTo>
                  <a:lnTo>
                    <a:pt x="1404665" y="2432409"/>
                  </a:lnTo>
                  <a:lnTo>
                    <a:pt x="1411318" y="2438527"/>
                  </a:lnTo>
                  <a:lnTo>
                    <a:pt x="1417021" y="2444645"/>
                  </a:lnTo>
                  <a:lnTo>
                    <a:pt x="1419556" y="2447865"/>
                  </a:lnTo>
                  <a:lnTo>
                    <a:pt x="1421457" y="2450763"/>
                  </a:lnTo>
                  <a:lnTo>
                    <a:pt x="1423358" y="2453661"/>
                  </a:lnTo>
                  <a:lnTo>
                    <a:pt x="1424625" y="2456559"/>
                  </a:lnTo>
                  <a:lnTo>
                    <a:pt x="1425258" y="2459135"/>
                  </a:lnTo>
                  <a:lnTo>
                    <a:pt x="1425575" y="2461389"/>
                  </a:lnTo>
                  <a:lnTo>
                    <a:pt x="1425258" y="2464287"/>
                  </a:lnTo>
                  <a:lnTo>
                    <a:pt x="1423991" y="2466219"/>
                  </a:lnTo>
                  <a:lnTo>
                    <a:pt x="1422724" y="2468473"/>
                  </a:lnTo>
                  <a:lnTo>
                    <a:pt x="1419872" y="2469761"/>
                  </a:lnTo>
                  <a:lnTo>
                    <a:pt x="1417021" y="2471371"/>
                  </a:lnTo>
                  <a:lnTo>
                    <a:pt x="1412902" y="2472981"/>
                  </a:lnTo>
                  <a:lnTo>
                    <a:pt x="1408150" y="2473625"/>
                  </a:lnTo>
                  <a:lnTo>
                    <a:pt x="1402131" y="2474591"/>
                  </a:lnTo>
                  <a:lnTo>
                    <a:pt x="1394844" y="2474913"/>
                  </a:lnTo>
                  <a:lnTo>
                    <a:pt x="1387874" y="2474913"/>
                  </a:lnTo>
                  <a:lnTo>
                    <a:pt x="1380904" y="2474591"/>
                  </a:lnTo>
                  <a:lnTo>
                    <a:pt x="1374567" y="2473303"/>
                  </a:lnTo>
                  <a:lnTo>
                    <a:pt x="1368548" y="2472337"/>
                  </a:lnTo>
                  <a:lnTo>
                    <a:pt x="1362528" y="2471049"/>
                  </a:lnTo>
                  <a:lnTo>
                    <a:pt x="1357459" y="2469117"/>
                  </a:lnTo>
                  <a:lnTo>
                    <a:pt x="1351756" y="2467185"/>
                  </a:lnTo>
                  <a:lnTo>
                    <a:pt x="1347004" y="2464931"/>
                  </a:lnTo>
                  <a:lnTo>
                    <a:pt x="1341618" y="2462677"/>
                  </a:lnTo>
                  <a:lnTo>
                    <a:pt x="1332113" y="2456881"/>
                  </a:lnTo>
                  <a:lnTo>
                    <a:pt x="1323242" y="2451085"/>
                  </a:lnTo>
                  <a:lnTo>
                    <a:pt x="1314055" y="2444645"/>
                  </a:lnTo>
                  <a:lnTo>
                    <a:pt x="1310570" y="2442069"/>
                  </a:lnTo>
                  <a:lnTo>
                    <a:pt x="1307718" y="2440781"/>
                  </a:lnTo>
                  <a:lnTo>
                    <a:pt x="1306768" y="2440781"/>
                  </a:lnTo>
                  <a:lnTo>
                    <a:pt x="1305817" y="2440781"/>
                  </a:lnTo>
                  <a:lnTo>
                    <a:pt x="1305184" y="2441747"/>
                  </a:lnTo>
                  <a:lnTo>
                    <a:pt x="1304550" y="2442713"/>
                  </a:lnTo>
                  <a:lnTo>
                    <a:pt x="1304233" y="2444001"/>
                  </a:lnTo>
                  <a:lnTo>
                    <a:pt x="1303283" y="2444967"/>
                  </a:lnTo>
                  <a:lnTo>
                    <a:pt x="1302649" y="2444967"/>
                  </a:lnTo>
                  <a:lnTo>
                    <a:pt x="1302332" y="2445611"/>
                  </a:lnTo>
                  <a:lnTo>
                    <a:pt x="1291560" y="2444967"/>
                  </a:lnTo>
                  <a:lnTo>
                    <a:pt x="1286175" y="2444323"/>
                  </a:lnTo>
                  <a:lnTo>
                    <a:pt x="1283957" y="2444001"/>
                  </a:lnTo>
                  <a:lnTo>
                    <a:pt x="1282373" y="2443357"/>
                  </a:lnTo>
                  <a:lnTo>
                    <a:pt x="1280472" y="2434341"/>
                  </a:lnTo>
                  <a:lnTo>
                    <a:pt x="1279205" y="2426935"/>
                  </a:lnTo>
                  <a:lnTo>
                    <a:pt x="1278571" y="2421140"/>
                  </a:lnTo>
                  <a:lnTo>
                    <a:pt x="1278571" y="2416632"/>
                  </a:lnTo>
                  <a:lnTo>
                    <a:pt x="1278571" y="2413090"/>
                  </a:lnTo>
                  <a:lnTo>
                    <a:pt x="1278888" y="2411158"/>
                  </a:lnTo>
                  <a:lnTo>
                    <a:pt x="1279205" y="2409226"/>
                  </a:lnTo>
                  <a:lnTo>
                    <a:pt x="1277937" y="2406650"/>
                  </a:lnTo>
                  <a:close/>
                  <a:moveTo>
                    <a:pt x="1045692" y="2406650"/>
                  </a:moveTo>
                  <a:lnTo>
                    <a:pt x="1138237" y="2406650"/>
                  </a:lnTo>
                  <a:lnTo>
                    <a:pt x="1136956" y="2409226"/>
                  </a:lnTo>
                  <a:lnTo>
                    <a:pt x="1137277" y="2411158"/>
                  </a:lnTo>
                  <a:lnTo>
                    <a:pt x="1137597" y="2413090"/>
                  </a:lnTo>
                  <a:lnTo>
                    <a:pt x="1137597" y="2416632"/>
                  </a:lnTo>
                  <a:lnTo>
                    <a:pt x="1137597" y="2421140"/>
                  </a:lnTo>
                  <a:lnTo>
                    <a:pt x="1136956" y="2426935"/>
                  </a:lnTo>
                  <a:lnTo>
                    <a:pt x="1135675" y="2434341"/>
                  </a:lnTo>
                  <a:lnTo>
                    <a:pt x="1133754" y="2443357"/>
                  </a:lnTo>
                  <a:lnTo>
                    <a:pt x="1132153" y="2444001"/>
                  </a:lnTo>
                  <a:lnTo>
                    <a:pt x="1129911" y="2444323"/>
                  </a:lnTo>
                  <a:lnTo>
                    <a:pt x="1124147" y="2444967"/>
                  </a:lnTo>
                  <a:lnTo>
                    <a:pt x="1113580" y="2445611"/>
                  </a:lnTo>
                  <a:lnTo>
                    <a:pt x="1113260" y="2444967"/>
                  </a:lnTo>
                  <a:lnTo>
                    <a:pt x="1112619" y="2444967"/>
                  </a:lnTo>
                  <a:lnTo>
                    <a:pt x="1112299" y="2444001"/>
                  </a:lnTo>
                  <a:lnTo>
                    <a:pt x="1111338" y="2442713"/>
                  </a:lnTo>
                  <a:lnTo>
                    <a:pt x="1110698" y="2441747"/>
                  </a:lnTo>
                  <a:lnTo>
                    <a:pt x="1109737" y="2440781"/>
                  </a:lnTo>
                  <a:lnTo>
                    <a:pt x="1109097" y="2440781"/>
                  </a:lnTo>
                  <a:lnTo>
                    <a:pt x="1107816" y="2440781"/>
                  </a:lnTo>
                  <a:lnTo>
                    <a:pt x="1105254" y="2442069"/>
                  </a:lnTo>
                  <a:lnTo>
                    <a:pt x="1101411" y="2444645"/>
                  </a:lnTo>
                  <a:lnTo>
                    <a:pt x="1092445" y="2451085"/>
                  </a:lnTo>
                  <a:lnTo>
                    <a:pt x="1083479" y="2456881"/>
                  </a:lnTo>
                  <a:lnTo>
                    <a:pt x="1073872" y="2462677"/>
                  </a:lnTo>
                  <a:lnTo>
                    <a:pt x="1069069" y="2464931"/>
                  </a:lnTo>
                  <a:lnTo>
                    <a:pt x="1063625" y="2467185"/>
                  </a:lnTo>
                  <a:lnTo>
                    <a:pt x="1057861" y="2469117"/>
                  </a:lnTo>
                  <a:lnTo>
                    <a:pt x="1052737" y="2471049"/>
                  </a:lnTo>
                  <a:lnTo>
                    <a:pt x="1046653" y="2472337"/>
                  </a:lnTo>
                  <a:lnTo>
                    <a:pt x="1040569" y="2473303"/>
                  </a:lnTo>
                  <a:lnTo>
                    <a:pt x="1034164" y="2474591"/>
                  </a:lnTo>
                  <a:lnTo>
                    <a:pt x="1027119" y="2474913"/>
                  </a:lnTo>
                  <a:lnTo>
                    <a:pt x="1020394" y="2474913"/>
                  </a:lnTo>
                  <a:lnTo>
                    <a:pt x="1012709" y="2474591"/>
                  </a:lnTo>
                  <a:lnTo>
                    <a:pt x="1006625" y="2473625"/>
                  </a:lnTo>
                  <a:lnTo>
                    <a:pt x="1001821" y="2472981"/>
                  </a:lnTo>
                  <a:lnTo>
                    <a:pt x="997658" y="2471371"/>
                  </a:lnTo>
                  <a:lnTo>
                    <a:pt x="994456" y="2469761"/>
                  </a:lnTo>
                  <a:lnTo>
                    <a:pt x="991894" y="2468473"/>
                  </a:lnTo>
                  <a:lnTo>
                    <a:pt x="990293" y="2466219"/>
                  </a:lnTo>
                  <a:lnTo>
                    <a:pt x="989332" y="2464287"/>
                  </a:lnTo>
                  <a:lnTo>
                    <a:pt x="989012" y="2461389"/>
                  </a:lnTo>
                  <a:lnTo>
                    <a:pt x="989332" y="2459135"/>
                  </a:lnTo>
                  <a:lnTo>
                    <a:pt x="989973" y="2456559"/>
                  </a:lnTo>
                  <a:lnTo>
                    <a:pt x="991254" y="2453661"/>
                  </a:lnTo>
                  <a:lnTo>
                    <a:pt x="993175" y="2450763"/>
                  </a:lnTo>
                  <a:lnTo>
                    <a:pt x="995417" y="2447865"/>
                  </a:lnTo>
                  <a:lnTo>
                    <a:pt x="997658" y="2444645"/>
                  </a:lnTo>
                  <a:lnTo>
                    <a:pt x="1003422" y="2438527"/>
                  </a:lnTo>
                  <a:lnTo>
                    <a:pt x="1010147" y="2432409"/>
                  </a:lnTo>
                  <a:lnTo>
                    <a:pt x="1017192" y="2426935"/>
                  </a:lnTo>
                  <a:lnTo>
                    <a:pt x="1024237" y="2421462"/>
                  </a:lnTo>
                  <a:lnTo>
                    <a:pt x="1030962" y="2416632"/>
                  </a:lnTo>
                  <a:lnTo>
                    <a:pt x="1041529" y="2409226"/>
                  </a:lnTo>
                  <a:lnTo>
                    <a:pt x="1045692" y="2406650"/>
                  </a:lnTo>
                  <a:close/>
                  <a:moveTo>
                    <a:pt x="1201246" y="2330132"/>
                  </a:moveTo>
                  <a:lnTo>
                    <a:pt x="1182492" y="2330450"/>
                  </a:lnTo>
                  <a:lnTo>
                    <a:pt x="1164372" y="2331085"/>
                  </a:lnTo>
                  <a:lnTo>
                    <a:pt x="1157061" y="2331720"/>
                  </a:lnTo>
                  <a:lnTo>
                    <a:pt x="1155472" y="2331720"/>
                  </a:lnTo>
                  <a:lnTo>
                    <a:pt x="1153565" y="2344420"/>
                  </a:lnTo>
                  <a:lnTo>
                    <a:pt x="1148796" y="2388235"/>
                  </a:lnTo>
                  <a:lnTo>
                    <a:pt x="1139896" y="2388235"/>
                  </a:lnTo>
                  <a:lnTo>
                    <a:pt x="1042943" y="2389822"/>
                  </a:lnTo>
                  <a:lnTo>
                    <a:pt x="1039764" y="2347277"/>
                  </a:lnTo>
                  <a:lnTo>
                    <a:pt x="1022280" y="2352040"/>
                  </a:lnTo>
                  <a:lnTo>
                    <a:pt x="1005115" y="2356802"/>
                  </a:lnTo>
                  <a:lnTo>
                    <a:pt x="989539" y="2361565"/>
                  </a:lnTo>
                  <a:lnTo>
                    <a:pt x="974281" y="2367280"/>
                  </a:lnTo>
                  <a:lnTo>
                    <a:pt x="960930" y="2372995"/>
                  </a:lnTo>
                  <a:lnTo>
                    <a:pt x="947579" y="2379027"/>
                  </a:lnTo>
                  <a:lnTo>
                    <a:pt x="935817" y="2385377"/>
                  </a:lnTo>
                  <a:lnTo>
                    <a:pt x="925009" y="2391727"/>
                  </a:lnTo>
                  <a:lnTo>
                    <a:pt x="915791" y="2398395"/>
                  </a:lnTo>
                  <a:lnTo>
                    <a:pt x="907208" y="2405380"/>
                  </a:lnTo>
                  <a:lnTo>
                    <a:pt x="903711" y="2409190"/>
                  </a:lnTo>
                  <a:lnTo>
                    <a:pt x="900215" y="2412365"/>
                  </a:lnTo>
                  <a:lnTo>
                    <a:pt x="896718" y="2415857"/>
                  </a:lnTo>
                  <a:lnTo>
                    <a:pt x="894175" y="2419667"/>
                  </a:lnTo>
                  <a:lnTo>
                    <a:pt x="891632" y="2422842"/>
                  </a:lnTo>
                  <a:lnTo>
                    <a:pt x="889407" y="2426335"/>
                  </a:lnTo>
                  <a:lnTo>
                    <a:pt x="887500" y="2430145"/>
                  </a:lnTo>
                  <a:lnTo>
                    <a:pt x="885910" y="2433637"/>
                  </a:lnTo>
                  <a:lnTo>
                    <a:pt x="884639" y="2437130"/>
                  </a:lnTo>
                  <a:lnTo>
                    <a:pt x="884003" y="2440622"/>
                  </a:lnTo>
                  <a:lnTo>
                    <a:pt x="883367" y="2444432"/>
                  </a:lnTo>
                  <a:lnTo>
                    <a:pt x="883367" y="2447925"/>
                  </a:lnTo>
                  <a:lnTo>
                    <a:pt x="883367" y="2451100"/>
                  </a:lnTo>
                  <a:lnTo>
                    <a:pt x="883685" y="2454592"/>
                  </a:lnTo>
                  <a:lnTo>
                    <a:pt x="884639" y="2457450"/>
                  </a:lnTo>
                  <a:lnTo>
                    <a:pt x="885592" y="2460942"/>
                  </a:lnTo>
                  <a:lnTo>
                    <a:pt x="887182" y="2464435"/>
                  </a:lnTo>
                  <a:lnTo>
                    <a:pt x="888771" y="2467610"/>
                  </a:lnTo>
                  <a:lnTo>
                    <a:pt x="890678" y="2471102"/>
                  </a:lnTo>
                  <a:lnTo>
                    <a:pt x="892903" y="2473960"/>
                  </a:lnTo>
                  <a:lnTo>
                    <a:pt x="898307" y="2480945"/>
                  </a:lnTo>
                  <a:lnTo>
                    <a:pt x="904665" y="2487295"/>
                  </a:lnTo>
                  <a:lnTo>
                    <a:pt x="912294" y="2493645"/>
                  </a:lnTo>
                  <a:lnTo>
                    <a:pt x="920877" y="2499995"/>
                  </a:lnTo>
                  <a:lnTo>
                    <a:pt x="930413" y="2506027"/>
                  </a:lnTo>
                  <a:lnTo>
                    <a:pt x="940903" y="2512060"/>
                  </a:lnTo>
                  <a:lnTo>
                    <a:pt x="952665" y="2518092"/>
                  </a:lnTo>
                  <a:lnTo>
                    <a:pt x="964426" y="2523807"/>
                  </a:lnTo>
                  <a:lnTo>
                    <a:pt x="978095" y="2528888"/>
                  </a:lnTo>
                  <a:lnTo>
                    <a:pt x="992082" y="2533968"/>
                  </a:lnTo>
                  <a:lnTo>
                    <a:pt x="1006704" y="2538730"/>
                  </a:lnTo>
                  <a:lnTo>
                    <a:pt x="1022598" y="2543175"/>
                  </a:lnTo>
                  <a:lnTo>
                    <a:pt x="1041671" y="2548255"/>
                  </a:lnTo>
                  <a:lnTo>
                    <a:pt x="1062015" y="2552700"/>
                  </a:lnTo>
                  <a:lnTo>
                    <a:pt x="1083631" y="2556510"/>
                  </a:lnTo>
                  <a:lnTo>
                    <a:pt x="1105247" y="2559368"/>
                  </a:lnTo>
                  <a:lnTo>
                    <a:pt x="1128452" y="2562225"/>
                  </a:lnTo>
                  <a:lnTo>
                    <a:pt x="1151975" y="2564130"/>
                  </a:lnTo>
                  <a:lnTo>
                    <a:pt x="1176452" y="2565083"/>
                  </a:lnTo>
                  <a:lnTo>
                    <a:pt x="1201246" y="2565400"/>
                  </a:lnTo>
                  <a:lnTo>
                    <a:pt x="1222862" y="2565083"/>
                  </a:lnTo>
                  <a:lnTo>
                    <a:pt x="1243524" y="2564448"/>
                  </a:lnTo>
                  <a:lnTo>
                    <a:pt x="1264187" y="2562860"/>
                  </a:lnTo>
                  <a:lnTo>
                    <a:pt x="1283895" y="2560955"/>
                  </a:lnTo>
                  <a:lnTo>
                    <a:pt x="1303286" y="2558733"/>
                  </a:lnTo>
                  <a:lnTo>
                    <a:pt x="1321723" y="2555558"/>
                  </a:lnTo>
                  <a:lnTo>
                    <a:pt x="1339842" y="2552700"/>
                  </a:lnTo>
                  <a:lnTo>
                    <a:pt x="1357643" y="2548890"/>
                  </a:lnTo>
                  <a:lnTo>
                    <a:pt x="1374173" y="2544763"/>
                  </a:lnTo>
                  <a:lnTo>
                    <a:pt x="1390385" y="2540635"/>
                  </a:lnTo>
                  <a:lnTo>
                    <a:pt x="1405325" y="2535873"/>
                  </a:lnTo>
                  <a:lnTo>
                    <a:pt x="1419630" y="2530793"/>
                  </a:lnTo>
                  <a:lnTo>
                    <a:pt x="1431073" y="2526347"/>
                  </a:lnTo>
                  <a:lnTo>
                    <a:pt x="1441881" y="2521902"/>
                  </a:lnTo>
                  <a:lnTo>
                    <a:pt x="1452053" y="2516822"/>
                  </a:lnTo>
                  <a:lnTo>
                    <a:pt x="1461590" y="2512060"/>
                  </a:lnTo>
                  <a:lnTo>
                    <a:pt x="1470490" y="2507297"/>
                  </a:lnTo>
                  <a:lnTo>
                    <a:pt x="1478437" y="2502217"/>
                  </a:lnTo>
                  <a:lnTo>
                    <a:pt x="1486066" y="2497137"/>
                  </a:lnTo>
                  <a:lnTo>
                    <a:pt x="1492742" y="2491740"/>
                  </a:lnTo>
                  <a:lnTo>
                    <a:pt x="1499099" y="2486025"/>
                  </a:lnTo>
                  <a:lnTo>
                    <a:pt x="1504503" y="2480945"/>
                  </a:lnTo>
                  <a:lnTo>
                    <a:pt x="1508954" y="2475230"/>
                  </a:lnTo>
                  <a:lnTo>
                    <a:pt x="1512768" y="2469832"/>
                  </a:lnTo>
                  <a:lnTo>
                    <a:pt x="1515629" y="2464435"/>
                  </a:lnTo>
                  <a:lnTo>
                    <a:pt x="1517854" y="2458720"/>
                  </a:lnTo>
                  <a:lnTo>
                    <a:pt x="1519126" y="2453322"/>
                  </a:lnTo>
                  <a:lnTo>
                    <a:pt x="1519444" y="2447925"/>
                  </a:lnTo>
                  <a:lnTo>
                    <a:pt x="1519126" y="2442845"/>
                  </a:lnTo>
                  <a:lnTo>
                    <a:pt x="1518490" y="2438082"/>
                  </a:lnTo>
                  <a:lnTo>
                    <a:pt x="1516583" y="2433002"/>
                  </a:lnTo>
                  <a:lnTo>
                    <a:pt x="1514358" y="2427922"/>
                  </a:lnTo>
                  <a:lnTo>
                    <a:pt x="1511179" y="2422842"/>
                  </a:lnTo>
                  <a:lnTo>
                    <a:pt x="1507364" y="2418080"/>
                  </a:lnTo>
                  <a:lnTo>
                    <a:pt x="1503232" y="2413317"/>
                  </a:lnTo>
                  <a:lnTo>
                    <a:pt x="1498464" y="2408237"/>
                  </a:lnTo>
                  <a:lnTo>
                    <a:pt x="1493060" y="2403475"/>
                  </a:lnTo>
                  <a:lnTo>
                    <a:pt x="1487020" y="2399030"/>
                  </a:lnTo>
                  <a:lnTo>
                    <a:pt x="1480662" y="2393950"/>
                  </a:lnTo>
                  <a:lnTo>
                    <a:pt x="1473669" y="2389505"/>
                  </a:lnTo>
                  <a:lnTo>
                    <a:pt x="1465722" y="2385060"/>
                  </a:lnTo>
                  <a:lnTo>
                    <a:pt x="1457775" y="2380615"/>
                  </a:lnTo>
                  <a:lnTo>
                    <a:pt x="1448557" y="2376487"/>
                  </a:lnTo>
                  <a:lnTo>
                    <a:pt x="1439656" y="2372360"/>
                  </a:lnTo>
                  <a:lnTo>
                    <a:pt x="1424716" y="2365692"/>
                  </a:lnTo>
                  <a:lnTo>
                    <a:pt x="1408504" y="2360295"/>
                  </a:lnTo>
                  <a:lnTo>
                    <a:pt x="1391020" y="2354897"/>
                  </a:lnTo>
                  <a:lnTo>
                    <a:pt x="1372583" y="2350135"/>
                  </a:lnTo>
                  <a:lnTo>
                    <a:pt x="1369722" y="2389822"/>
                  </a:lnTo>
                  <a:lnTo>
                    <a:pt x="1268319" y="2389822"/>
                  </a:lnTo>
                  <a:lnTo>
                    <a:pt x="1260690" y="2332355"/>
                  </a:lnTo>
                  <a:lnTo>
                    <a:pt x="1246385" y="2331720"/>
                  </a:lnTo>
                  <a:lnTo>
                    <a:pt x="1231763" y="2330767"/>
                  </a:lnTo>
                  <a:lnTo>
                    <a:pt x="1216823" y="2330450"/>
                  </a:lnTo>
                  <a:lnTo>
                    <a:pt x="1201246" y="2330132"/>
                  </a:lnTo>
                  <a:close/>
                  <a:moveTo>
                    <a:pt x="1861529" y="2074863"/>
                  </a:moveTo>
                  <a:lnTo>
                    <a:pt x="1868488" y="2085078"/>
                  </a:lnTo>
                  <a:lnTo>
                    <a:pt x="1702093" y="2192338"/>
                  </a:lnTo>
                  <a:lnTo>
                    <a:pt x="1695450" y="2181803"/>
                  </a:lnTo>
                  <a:lnTo>
                    <a:pt x="1861529" y="2074863"/>
                  </a:lnTo>
                  <a:close/>
                  <a:moveTo>
                    <a:pt x="1219048" y="2005330"/>
                  </a:moveTo>
                  <a:lnTo>
                    <a:pt x="1186942" y="2065337"/>
                  </a:lnTo>
                  <a:lnTo>
                    <a:pt x="1161512" y="2280602"/>
                  </a:lnTo>
                  <a:lnTo>
                    <a:pt x="1180902" y="2279650"/>
                  </a:lnTo>
                  <a:lnTo>
                    <a:pt x="1201246" y="2279332"/>
                  </a:lnTo>
                  <a:lnTo>
                    <a:pt x="1214915" y="2279650"/>
                  </a:lnTo>
                  <a:lnTo>
                    <a:pt x="1227948" y="2279967"/>
                  </a:lnTo>
                  <a:lnTo>
                    <a:pt x="1254332" y="2281237"/>
                  </a:lnTo>
                  <a:lnTo>
                    <a:pt x="1219048" y="2005330"/>
                  </a:lnTo>
                  <a:close/>
                  <a:moveTo>
                    <a:pt x="1196160" y="1991360"/>
                  </a:moveTo>
                  <a:lnTo>
                    <a:pt x="1191074" y="2032000"/>
                  </a:lnTo>
                  <a:lnTo>
                    <a:pt x="1212690" y="1991360"/>
                  </a:lnTo>
                  <a:lnTo>
                    <a:pt x="1208876" y="1991677"/>
                  </a:lnTo>
                  <a:lnTo>
                    <a:pt x="1204743" y="1991995"/>
                  </a:lnTo>
                  <a:lnTo>
                    <a:pt x="1200293" y="1991677"/>
                  </a:lnTo>
                  <a:lnTo>
                    <a:pt x="1196160" y="1991360"/>
                  </a:lnTo>
                  <a:close/>
                  <a:moveTo>
                    <a:pt x="751423" y="1981200"/>
                  </a:moveTo>
                  <a:lnTo>
                    <a:pt x="838200" y="2111073"/>
                  </a:lnTo>
                  <a:lnTo>
                    <a:pt x="828139" y="2117725"/>
                  </a:lnTo>
                  <a:lnTo>
                    <a:pt x="741362" y="1987852"/>
                  </a:lnTo>
                  <a:lnTo>
                    <a:pt x="751423" y="1981200"/>
                  </a:lnTo>
                  <a:close/>
                  <a:moveTo>
                    <a:pt x="2195208" y="1862138"/>
                  </a:moveTo>
                  <a:lnTo>
                    <a:pt x="2201863" y="1872672"/>
                  </a:lnTo>
                  <a:lnTo>
                    <a:pt x="2035164" y="1979613"/>
                  </a:lnTo>
                  <a:lnTo>
                    <a:pt x="2028825" y="1969398"/>
                  </a:lnTo>
                  <a:lnTo>
                    <a:pt x="2195208" y="1862138"/>
                  </a:lnTo>
                  <a:close/>
                  <a:moveTo>
                    <a:pt x="857250" y="1828800"/>
                  </a:moveTo>
                  <a:lnTo>
                    <a:pt x="932616" y="1842554"/>
                  </a:lnTo>
                  <a:lnTo>
                    <a:pt x="934861" y="1843179"/>
                  </a:lnTo>
                  <a:lnTo>
                    <a:pt x="937106" y="1844430"/>
                  </a:lnTo>
                  <a:lnTo>
                    <a:pt x="939351" y="1846305"/>
                  </a:lnTo>
                  <a:lnTo>
                    <a:pt x="940955" y="1848806"/>
                  </a:lnTo>
                  <a:lnTo>
                    <a:pt x="942879" y="1851307"/>
                  </a:lnTo>
                  <a:lnTo>
                    <a:pt x="944162" y="1854745"/>
                  </a:lnTo>
                  <a:lnTo>
                    <a:pt x="945445" y="1858497"/>
                  </a:lnTo>
                  <a:lnTo>
                    <a:pt x="946407" y="1862560"/>
                  </a:lnTo>
                  <a:lnTo>
                    <a:pt x="948972" y="1871313"/>
                  </a:lnTo>
                  <a:lnTo>
                    <a:pt x="950255" y="1880691"/>
                  </a:lnTo>
                  <a:lnTo>
                    <a:pt x="952500" y="1899134"/>
                  </a:lnTo>
                  <a:lnTo>
                    <a:pt x="952500" y="1902886"/>
                  </a:lnTo>
                  <a:lnTo>
                    <a:pt x="952180" y="1905386"/>
                  </a:lnTo>
                  <a:lnTo>
                    <a:pt x="951859" y="1906949"/>
                  </a:lnTo>
                  <a:lnTo>
                    <a:pt x="951217" y="1907262"/>
                  </a:lnTo>
                  <a:lnTo>
                    <a:pt x="950576" y="1907262"/>
                  </a:lnTo>
                  <a:lnTo>
                    <a:pt x="949293" y="1907262"/>
                  </a:lnTo>
                  <a:lnTo>
                    <a:pt x="947690" y="1906324"/>
                  </a:lnTo>
                  <a:lnTo>
                    <a:pt x="945765" y="1904761"/>
                  </a:lnTo>
                  <a:lnTo>
                    <a:pt x="943841" y="1902886"/>
                  </a:lnTo>
                  <a:lnTo>
                    <a:pt x="939993" y="1897571"/>
                  </a:lnTo>
                  <a:lnTo>
                    <a:pt x="937106" y="1892257"/>
                  </a:lnTo>
                  <a:lnTo>
                    <a:pt x="935503" y="1889131"/>
                  </a:lnTo>
                  <a:lnTo>
                    <a:pt x="934541" y="1886318"/>
                  </a:lnTo>
                  <a:lnTo>
                    <a:pt x="933899" y="1883504"/>
                  </a:lnTo>
                  <a:lnTo>
                    <a:pt x="933579" y="1881316"/>
                  </a:lnTo>
                  <a:lnTo>
                    <a:pt x="933579" y="1879441"/>
                  </a:lnTo>
                  <a:lnTo>
                    <a:pt x="933258" y="1878190"/>
                  </a:lnTo>
                  <a:lnTo>
                    <a:pt x="932937" y="1876627"/>
                  </a:lnTo>
                  <a:lnTo>
                    <a:pt x="931975" y="1875064"/>
                  </a:lnTo>
                  <a:lnTo>
                    <a:pt x="931334" y="1874439"/>
                  </a:lnTo>
                  <a:lnTo>
                    <a:pt x="930692" y="1873501"/>
                  </a:lnTo>
                  <a:lnTo>
                    <a:pt x="929409" y="1873189"/>
                  </a:lnTo>
                  <a:lnTo>
                    <a:pt x="928768" y="1873189"/>
                  </a:lnTo>
                  <a:lnTo>
                    <a:pt x="927485" y="1873501"/>
                  </a:lnTo>
                  <a:lnTo>
                    <a:pt x="926844" y="1874439"/>
                  </a:lnTo>
                  <a:lnTo>
                    <a:pt x="925882" y="1875064"/>
                  </a:lnTo>
                  <a:lnTo>
                    <a:pt x="925240" y="1876627"/>
                  </a:lnTo>
                  <a:lnTo>
                    <a:pt x="924599" y="1878190"/>
                  </a:lnTo>
                  <a:lnTo>
                    <a:pt x="924278" y="1880378"/>
                  </a:lnTo>
                  <a:lnTo>
                    <a:pt x="923637" y="1882879"/>
                  </a:lnTo>
                  <a:lnTo>
                    <a:pt x="923316" y="1885380"/>
                  </a:lnTo>
                  <a:lnTo>
                    <a:pt x="923316" y="1891319"/>
                  </a:lnTo>
                  <a:lnTo>
                    <a:pt x="922354" y="1896321"/>
                  </a:lnTo>
                  <a:lnTo>
                    <a:pt x="921392" y="1898822"/>
                  </a:lnTo>
                  <a:lnTo>
                    <a:pt x="920430" y="1900697"/>
                  </a:lnTo>
                  <a:lnTo>
                    <a:pt x="919147" y="1902573"/>
                  </a:lnTo>
                  <a:lnTo>
                    <a:pt x="917543" y="1904449"/>
                  </a:lnTo>
                  <a:lnTo>
                    <a:pt x="916260" y="1905699"/>
                  </a:lnTo>
                  <a:lnTo>
                    <a:pt x="914336" y="1906949"/>
                  </a:lnTo>
                  <a:lnTo>
                    <a:pt x="912091" y="1908200"/>
                  </a:lnTo>
                  <a:lnTo>
                    <a:pt x="909846" y="1909138"/>
                  </a:lnTo>
                  <a:lnTo>
                    <a:pt x="906960" y="1909450"/>
                  </a:lnTo>
                  <a:lnTo>
                    <a:pt x="904073" y="1909763"/>
                  </a:lnTo>
                  <a:lnTo>
                    <a:pt x="900546" y="1909763"/>
                  </a:lnTo>
                  <a:lnTo>
                    <a:pt x="897018" y="1909763"/>
                  </a:lnTo>
                  <a:lnTo>
                    <a:pt x="894132" y="1909450"/>
                  </a:lnTo>
                  <a:lnTo>
                    <a:pt x="891245" y="1908512"/>
                  </a:lnTo>
                  <a:lnTo>
                    <a:pt x="888359" y="1907262"/>
                  </a:lnTo>
                  <a:lnTo>
                    <a:pt x="885793" y="1905386"/>
                  </a:lnTo>
                  <a:lnTo>
                    <a:pt x="883548" y="1903511"/>
                  </a:lnTo>
                  <a:lnTo>
                    <a:pt x="881303" y="1901323"/>
                  </a:lnTo>
                  <a:lnTo>
                    <a:pt x="879058" y="1898822"/>
                  </a:lnTo>
                  <a:lnTo>
                    <a:pt x="877134" y="1896321"/>
                  </a:lnTo>
                  <a:lnTo>
                    <a:pt x="873286" y="1889756"/>
                  </a:lnTo>
                  <a:lnTo>
                    <a:pt x="870079" y="1882879"/>
                  </a:lnTo>
                  <a:lnTo>
                    <a:pt x="867192" y="1875690"/>
                  </a:lnTo>
                  <a:lnTo>
                    <a:pt x="864947" y="1868500"/>
                  </a:lnTo>
                  <a:lnTo>
                    <a:pt x="863023" y="1860997"/>
                  </a:lnTo>
                  <a:lnTo>
                    <a:pt x="861099" y="1853495"/>
                  </a:lnTo>
                  <a:lnTo>
                    <a:pt x="858854" y="1840991"/>
                  </a:lnTo>
                  <a:lnTo>
                    <a:pt x="857571" y="1832238"/>
                  </a:lnTo>
                  <a:lnTo>
                    <a:pt x="857250" y="1828800"/>
                  </a:lnTo>
                  <a:close/>
                  <a:moveTo>
                    <a:pt x="1562100" y="1827213"/>
                  </a:moveTo>
                  <a:lnTo>
                    <a:pt x="1561780" y="1830705"/>
                  </a:lnTo>
                  <a:lnTo>
                    <a:pt x="1560497" y="1839595"/>
                  </a:lnTo>
                  <a:lnTo>
                    <a:pt x="1557931" y="1852613"/>
                  </a:lnTo>
                  <a:lnTo>
                    <a:pt x="1556328" y="1859915"/>
                  </a:lnTo>
                  <a:lnTo>
                    <a:pt x="1554403" y="1867535"/>
                  </a:lnTo>
                  <a:lnTo>
                    <a:pt x="1552158" y="1875155"/>
                  </a:lnTo>
                  <a:lnTo>
                    <a:pt x="1549272" y="1882140"/>
                  </a:lnTo>
                  <a:lnTo>
                    <a:pt x="1546065" y="1889443"/>
                  </a:lnTo>
                  <a:lnTo>
                    <a:pt x="1542537" y="1895475"/>
                  </a:lnTo>
                  <a:lnTo>
                    <a:pt x="1540613" y="1898333"/>
                  </a:lnTo>
                  <a:lnTo>
                    <a:pt x="1538047" y="1900873"/>
                  </a:lnTo>
                  <a:lnTo>
                    <a:pt x="1535802" y="1903413"/>
                  </a:lnTo>
                  <a:lnTo>
                    <a:pt x="1533237" y="1905000"/>
                  </a:lnTo>
                  <a:lnTo>
                    <a:pt x="1530992" y="1906905"/>
                  </a:lnTo>
                  <a:lnTo>
                    <a:pt x="1528426" y="1908175"/>
                  </a:lnTo>
                  <a:lnTo>
                    <a:pt x="1525219" y="1908810"/>
                  </a:lnTo>
                  <a:lnTo>
                    <a:pt x="1522333" y="1909763"/>
                  </a:lnTo>
                  <a:lnTo>
                    <a:pt x="1518805" y="1909763"/>
                  </a:lnTo>
                  <a:lnTo>
                    <a:pt x="1515277" y="1909763"/>
                  </a:lnTo>
                  <a:lnTo>
                    <a:pt x="1512391" y="1909445"/>
                  </a:lnTo>
                  <a:lnTo>
                    <a:pt x="1509825" y="1908493"/>
                  </a:lnTo>
                  <a:lnTo>
                    <a:pt x="1506939" y="1907858"/>
                  </a:lnTo>
                  <a:lnTo>
                    <a:pt x="1505014" y="1906588"/>
                  </a:lnTo>
                  <a:lnTo>
                    <a:pt x="1503411" y="1905635"/>
                  </a:lnTo>
                  <a:lnTo>
                    <a:pt x="1501487" y="1904048"/>
                  </a:lnTo>
                  <a:lnTo>
                    <a:pt x="1500204" y="1902143"/>
                  </a:lnTo>
                  <a:lnTo>
                    <a:pt x="1498600" y="1900238"/>
                  </a:lnTo>
                  <a:lnTo>
                    <a:pt x="1497959" y="1898333"/>
                  </a:lnTo>
                  <a:lnTo>
                    <a:pt x="1497317" y="1895793"/>
                  </a:lnTo>
                  <a:lnTo>
                    <a:pt x="1496035" y="1890713"/>
                  </a:lnTo>
                  <a:lnTo>
                    <a:pt x="1495714" y="1884998"/>
                  </a:lnTo>
                  <a:lnTo>
                    <a:pt x="1495714" y="1881823"/>
                  </a:lnTo>
                  <a:lnTo>
                    <a:pt x="1495393" y="1879600"/>
                  </a:lnTo>
                  <a:lnTo>
                    <a:pt x="1494752" y="1877378"/>
                  </a:lnTo>
                  <a:lnTo>
                    <a:pt x="1494110" y="1875790"/>
                  </a:lnTo>
                  <a:lnTo>
                    <a:pt x="1493469" y="1874203"/>
                  </a:lnTo>
                  <a:lnTo>
                    <a:pt x="1492507" y="1873568"/>
                  </a:lnTo>
                  <a:lnTo>
                    <a:pt x="1491865" y="1872933"/>
                  </a:lnTo>
                  <a:lnTo>
                    <a:pt x="1490583" y="1872298"/>
                  </a:lnTo>
                  <a:lnTo>
                    <a:pt x="1489941" y="1872298"/>
                  </a:lnTo>
                  <a:lnTo>
                    <a:pt x="1488979" y="1872933"/>
                  </a:lnTo>
                  <a:lnTo>
                    <a:pt x="1488017" y="1873568"/>
                  </a:lnTo>
                  <a:lnTo>
                    <a:pt x="1487376" y="1874203"/>
                  </a:lnTo>
                  <a:lnTo>
                    <a:pt x="1486413" y="1875790"/>
                  </a:lnTo>
                  <a:lnTo>
                    <a:pt x="1486093" y="1877060"/>
                  </a:lnTo>
                  <a:lnTo>
                    <a:pt x="1485772" y="1878965"/>
                  </a:lnTo>
                  <a:lnTo>
                    <a:pt x="1485772" y="1880870"/>
                  </a:lnTo>
                  <a:lnTo>
                    <a:pt x="1485451" y="1883093"/>
                  </a:lnTo>
                  <a:lnTo>
                    <a:pt x="1485131" y="1885633"/>
                  </a:lnTo>
                  <a:lnTo>
                    <a:pt x="1483848" y="1888490"/>
                  </a:lnTo>
                  <a:lnTo>
                    <a:pt x="1482244" y="1891665"/>
                  </a:lnTo>
                  <a:lnTo>
                    <a:pt x="1479358" y="1897380"/>
                  </a:lnTo>
                  <a:lnTo>
                    <a:pt x="1475509" y="1902460"/>
                  </a:lnTo>
                  <a:lnTo>
                    <a:pt x="1473585" y="1904365"/>
                  </a:lnTo>
                  <a:lnTo>
                    <a:pt x="1471661" y="1905953"/>
                  </a:lnTo>
                  <a:lnTo>
                    <a:pt x="1470378" y="1906905"/>
                  </a:lnTo>
                  <a:lnTo>
                    <a:pt x="1468774" y="1906905"/>
                  </a:lnTo>
                  <a:lnTo>
                    <a:pt x="1468454" y="1906905"/>
                  </a:lnTo>
                  <a:lnTo>
                    <a:pt x="1467492" y="1906588"/>
                  </a:lnTo>
                  <a:lnTo>
                    <a:pt x="1466850" y="1904683"/>
                  </a:lnTo>
                  <a:lnTo>
                    <a:pt x="1466850" y="1902143"/>
                  </a:lnTo>
                  <a:lnTo>
                    <a:pt x="1466850" y="1898650"/>
                  </a:lnTo>
                  <a:lnTo>
                    <a:pt x="1469095" y="1879918"/>
                  </a:lnTo>
                  <a:lnTo>
                    <a:pt x="1470699" y="1870710"/>
                  </a:lnTo>
                  <a:lnTo>
                    <a:pt x="1472944" y="1861503"/>
                  </a:lnTo>
                  <a:lnTo>
                    <a:pt x="1473906" y="1857375"/>
                  </a:lnTo>
                  <a:lnTo>
                    <a:pt x="1475189" y="1853565"/>
                  </a:lnTo>
                  <a:lnTo>
                    <a:pt x="1476792" y="1850390"/>
                  </a:lnTo>
                  <a:lnTo>
                    <a:pt x="1478716" y="1847215"/>
                  </a:lnTo>
                  <a:lnTo>
                    <a:pt x="1479999" y="1844993"/>
                  </a:lnTo>
                  <a:lnTo>
                    <a:pt x="1482244" y="1843088"/>
                  </a:lnTo>
                  <a:lnTo>
                    <a:pt x="1484810" y="1841500"/>
                  </a:lnTo>
                  <a:lnTo>
                    <a:pt x="1487055" y="1841183"/>
                  </a:lnTo>
                  <a:lnTo>
                    <a:pt x="1562100" y="1827213"/>
                  </a:lnTo>
                  <a:close/>
                  <a:moveTo>
                    <a:pt x="575376" y="1720850"/>
                  </a:moveTo>
                  <a:lnTo>
                    <a:pt x="663575" y="1850406"/>
                  </a:lnTo>
                  <a:lnTo>
                    <a:pt x="653349" y="1857375"/>
                  </a:lnTo>
                  <a:lnTo>
                    <a:pt x="565150" y="1727502"/>
                  </a:lnTo>
                  <a:lnTo>
                    <a:pt x="575376" y="1720850"/>
                  </a:lnTo>
                  <a:close/>
                  <a:moveTo>
                    <a:pt x="2438400" y="1706563"/>
                  </a:moveTo>
                  <a:lnTo>
                    <a:pt x="2444750" y="1717208"/>
                  </a:lnTo>
                  <a:lnTo>
                    <a:pt x="2368550" y="1766888"/>
                  </a:lnTo>
                  <a:lnTo>
                    <a:pt x="2362200" y="1756242"/>
                  </a:lnTo>
                  <a:lnTo>
                    <a:pt x="2438400" y="1706563"/>
                  </a:lnTo>
                  <a:close/>
                  <a:moveTo>
                    <a:pt x="2439910" y="1539875"/>
                  </a:moveTo>
                  <a:lnTo>
                    <a:pt x="2513012" y="1539875"/>
                  </a:lnTo>
                  <a:lnTo>
                    <a:pt x="2511735" y="1542137"/>
                  </a:lnTo>
                  <a:lnTo>
                    <a:pt x="2512374" y="1543430"/>
                  </a:lnTo>
                  <a:lnTo>
                    <a:pt x="2512693" y="1547632"/>
                  </a:lnTo>
                  <a:lnTo>
                    <a:pt x="2512693" y="1551510"/>
                  </a:lnTo>
                  <a:lnTo>
                    <a:pt x="2512374" y="1556035"/>
                  </a:lnTo>
                  <a:lnTo>
                    <a:pt x="2511097" y="1561853"/>
                  </a:lnTo>
                  <a:lnTo>
                    <a:pt x="2509501" y="1568963"/>
                  </a:lnTo>
                  <a:lnTo>
                    <a:pt x="2508543" y="1569286"/>
                  </a:lnTo>
                  <a:lnTo>
                    <a:pt x="2506628" y="1569933"/>
                  </a:lnTo>
                  <a:lnTo>
                    <a:pt x="2502478" y="1570256"/>
                  </a:lnTo>
                  <a:lnTo>
                    <a:pt x="2493859" y="1570579"/>
                  </a:lnTo>
                  <a:lnTo>
                    <a:pt x="2492901" y="1570256"/>
                  </a:lnTo>
                  <a:lnTo>
                    <a:pt x="2492582" y="1569286"/>
                  </a:lnTo>
                  <a:lnTo>
                    <a:pt x="2491305" y="1567347"/>
                  </a:lnTo>
                  <a:lnTo>
                    <a:pt x="2490666" y="1567024"/>
                  </a:lnTo>
                  <a:lnTo>
                    <a:pt x="2489070" y="1567024"/>
                  </a:lnTo>
                  <a:lnTo>
                    <a:pt x="2487155" y="1567994"/>
                  </a:lnTo>
                  <a:lnTo>
                    <a:pt x="2484282" y="1569933"/>
                  </a:lnTo>
                  <a:lnTo>
                    <a:pt x="2476940" y="1575104"/>
                  </a:lnTo>
                  <a:lnTo>
                    <a:pt x="2469917" y="1579629"/>
                  </a:lnTo>
                  <a:lnTo>
                    <a:pt x="2462255" y="1584477"/>
                  </a:lnTo>
                  <a:lnTo>
                    <a:pt x="2454275" y="1587709"/>
                  </a:lnTo>
                  <a:lnTo>
                    <a:pt x="2449806" y="1589325"/>
                  </a:lnTo>
                  <a:lnTo>
                    <a:pt x="2445336" y="1590941"/>
                  </a:lnTo>
                  <a:lnTo>
                    <a:pt x="2440867" y="1591911"/>
                  </a:lnTo>
                  <a:lnTo>
                    <a:pt x="2435760" y="1592880"/>
                  </a:lnTo>
                  <a:lnTo>
                    <a:pt x="2430971" y="1593527"/>
                  </a:lnTo>
                  <a:lnTo>
                    <a:pt x="2425544" y="1593850"/>
                  </a:lnTo>
                  <a:lnTo>
                    <a:pt x="2420118" y="1593850"/>
                  </a:lnTo>
                  <a:lnTo>
                    <a:pt x="2414372" y="1593527"/>
                  </a:lnTo>
                  <a:lnTo>
                    <a:pt x="2409264" y="1593203"/>
                  </a:lnTo>
                  <a:lnTo>
                    <a:pt x="2405752" y="1592234"/>
                  </a:lnTo>
                  <a:lnTo>
                    <a:pt x="2402241" y="1591264"/>
                  </a:lnTo>
                  <a:lnTo>
                    <a:pt x="2399687" y="1589971"/>
                  </a:lnTo>
                  <a:lnTo>
                    <a:pt x="2397772" y="1589002"/>
                  </a:lnTo>
                  <a:lnTo>
                    <a:pt x="2396495" y="1587063"/>
                  </a:lnTo>
                  <a:lnTo>
                    <a:pt x="2395856" y="1585447"/>
                  </a:lnTo>
                  <a:lnTo>
                    <a:pt x="2395537" y="1583507"/>
                  </a:lnTo>
                  <a:lnTo>
                    <a:pt x="2395537" y="1581568"/>
                  </a:lnTo>
                  <a:lnTo>
                    <a:pt x="2396176" y="1579306"/>
                  </a:lnTo>
                  <a:lnTo>
                    <a:pt x="2397453" y="1577043"/>
                  </a:lnTo>
                  <a:lnTo>
                    <a:pt x="2398410" y="1574781"/>
                  </a:lnTo>
                  <a:lnTo>
                    <a:pt x="2402241" y="1570256"/>
                  </a:lnTo>
                  <a:lnTo>
                    <a:pt x="2406710" y="1565085"/>
                  </a:lnTo>
                  <a:lnTo>
                    <a:pt x="2412137" y="1560237"/>
                  </a:lnTo>
                  <a:lnTo>
                    <a:pt x="2417564" y="1555712"/>
                  </a:lnTo>
                  <a:lnTo>
                    <a:pt x="2428417" y="1547632"/>
                  </a:lnTo>
                  <a:lnTo>
                    <a:pt x="2436717" y="1541814"/>
                  </a:lnTo>
                  <a:lnTo>
                    <a:pt x="2439910" y="1539875"/>
                  </a:lnTo>
                  <a:close/>
                  <a:moveTo>
                    <a:pt x="2579046" y="1497966"/>
                  </a:moveTo>
                  <a:lnTo>
                    <a:pt x="2564773" y="1498283"/>
                  </a:lnTo>
                  <a:lnTo>
                    <a:pt x="2550817" y="1498918"/>
                  </a:lnTo>
                  <a:lnTo>
                    <a:pt x="2537179" y="1499553"/>
                  </a:lnTo>
                  <a:lnTo>
                    <a:pt x="2524174" y="1500823"/>
                  </a:lnTo>
                  <a:lnTo>
                    <a:pt x="2521002" y="1525271"/>
                  </a:lnTo>
                  <a:lnTo>
                    <a:pt x="2437584" y="1526223"/>
                  </a:lnTo>
                  <a:lnTo>
                    <a:pt x="2436950" y="1515746"/>
                  </a:lnTo>
                  <a:lnTo>
                    <a:pt x="2424579" y="1519556"/>
                  </a:lnTo>
                  <a:lnTo>
                    <a:pt x="2412527" y="1523366"/>
                  </a:lnTo>
                  <a:lnTo>
                    <a:pt x="2401108" y="1527493"/>
                  </a:lnTo>
                  <a:lnTo>
                    <a:pt x="2390324" y="1531938"/>
                  </a:lnTo>
                  <a:lnTo>
                    <a:pt x="2380491" y="1536383"/>
                  </a:lnTo>
                  <a:lnTo>
                    <a:pt x="2371610" y="1541146"/>
                  </a:lnTo>
                  <a:lnTo>
                    <a:pt x="2363046" y="1546226"/>
                  </a:lnTo>
                  <a:lnTo>
                    <a:pt x="2355434" y="1551306"/>
                  </a:lnTo>
                  <a:lnTo>
                    <a:pt x="2348773" y="1556703"/>
                  </a:lnTo>
                  <a:lnTo>
                    <a:pt x="2342747" y="1562101"/>
                  </a:lnTo>
                  <a:lnTo>
                    <a:pt x="2337672" y="1567181"/>
                  </a:lnTo>
                  <a:lnTo>
                    <a:pt x="2333549" y="1572896"/>
                  </a:lnTo>
                  <a:lnTo>
                    <a:pt x="2330377" y="1578293"/>
                  </a:lnTo>
                  <a:lnTo>
                    <a:pt x="2327522" y="1583691"/>
                  </a:lnTo>
                  <a:lnTo>
                    <a:pt x="2326888" y="1586548"/>
                  </a:lnTo>
                  <a:lnTo>
                    <a:pt x="2326253" y="1589406"/>
                  </a:lnTo>
                  <a:lnTo>
                    <a:pt x="2325619" y="1591946"/>
                  </a:lnTo>
                  <a:lnTo>
                    <a:pt x="2325619" y="1594803"/>
                  </a:lnTo>
                  <a:lnTo>
                    <a:pt x="2326253" y="1599248"/>
                  </a:lnTo>
                  <a:lnTo>
                    <a:pt x="2326888" y="1603376"/>
                  </a:lnTo>
                  <a:lnTo>
                    <a:pt x="2328474" y="1607821"/>
                  </a:lnTo>
                  <a:lnTo>
                    <a:pt x="2330694" y="1611948"/>
                  </a:lnTo>
                  <a:lnTo>
                    <a:pt x="2333231" y="1616393"/>
                  </a:lnTo>
                  <a:lnTo>
                    <a:pt x="2336403" y="1620521"/>
                  </a:lnTo>
                  <a:lnTo>
                    <a:pt x="2339892" y="1625283"/>
                  </a:lnTo>
                  <a:lnTo>
                    <a:pt x="2344650" y="1629411"/>
                  </a:lnTo>
                  <a:lnTo>
                    <a:pt x="2349090" y="1633538"/>
                  </a:lnTo>
                  <a:lnTo>
                    <a:pt x="2354165" y="1637666"/>
                  </a:lnTo>
                  <a:lnTo>
                    <a:pt x="2360192" y="1641793"/>
                  </a:lnTo>
                  <a:lnTo>
                    <a:pt x="2366535" y="1645603"/>
                  </a:lnTo>
                  <a:lnTo>
                    <a:pt x="2373513" y="1649096"/>
                  </a:lnTo>
                  <a:lnTo>
                    <a:pt x="2380491" y="1652906"/>
                  </a:lnTo>
                  <a:lnTo>
                    <a:pt x="2388104" y="1656716"/>
                  </a:lnTo>
                  <a:lnTo>
                    <a:pt x="2396350" y="1660208"/>
                  </a:lnTo>
                  <a:lnTo>
                    <a:pt x="2404914" y="1663383"/>
                  </a:lnTo>
                  <a:lnTo>
                    <a:pt x="2414112" y="1666876"/>
                  </a:lnTo>
                  <a:lnTo>
                    <a:pt x="2423311" y="1670051"/>
                  </a:lnTo>
                  <a:lnTo>
                    <a:pt x="2433143" y="1672908"/>
                  </a:lnTo>
                  <a:lnTo>
                    <a:pt x="2443293" y="1675448"/>
                  </a:lnTo>
                  <a:lnTo>
                    <a:pt x="2454077" y="1678306"/>
                  </a:lnTo>
                  <a:lnTo>
                    <a:pt x="2465179" y="1680846"/>
                  </a:lnTo>
                  <a:lnTo>
                    <a:pt x="2476280" y="1682751"/>
                  </a:lnTo>
                  <a:lnTo>
                    <a:pt x="2488016" y="1684973"/>
                  </a:lnTo>
                  <a:lnTo>
                    <a:pt x="2500068" y="1686561"/>
                  </a:lnTo>
                  <a:lnTo>
                    <a:pt x="2512439" y="1687831"/>
                  </a:lnTo>
                  <a:lnTo>
                    <a:pt x="2525126" y="1689101"/>
                  </a:lnTo>
                  <a:lnTo>
                    <a:pt x="2537813" y="1690053"/>
                  </a:lnTo>
                  <a:lnTo>
                    <a:pt x="2551452" y="1691006"/>
                  </a:lnTo>
                  <a:lnTo>
                    <a:pt x="2565090" y="1691323"/>
                  </a:lnTo>
                  <a:lnTo>
                    <a:pt x="2579046" y="1691323"/>
                  </a:lnTo>
                  <a:lnTo>
                    <a:pt x="2592685" y="1691323"/>
                  </a:lnTo>
                  <a:lnTo>
                    <a:pt x="2606324" y="1691006"/>
                  </a:lnTo>
                  <a:lnTo>
                    <a:pt x="2619328" y="1690053"/>
                  </a:lnTo>
                  <a:lnTo>
                    <a:pt x="2632650" y="1689101"/>
                  </a:lnTo>
                  <a:lnTo>
                    <a:pt x="2645337" y="1687831"/>
                  </a:lnTo>
                  <a:lnTo>
                    <a:pt x="2657390" y="1686561"/>
                  </a:lnTo>
                  <a:lnTo>
                    <a:pt x="2669443" y="1684973"/>
                  </a:lnTo>
                  <a:lnTo>
                    <a:pt x="2681496" y="1682751"/>
                  </a:lnTo>
                  <a:lnTo>
                    <a:pt x="2692597" y="1680846"/>
                  </a:lnTo>
                  <a:lnTo>
                    <a:pt x="2703698" y="1678306"/>
                  </a:lnTo>
                  <a:lnTo>
                    <a:pt x="2714165" y="1675448"/>
                  </a:lnTo>
                  <a:lnTo>
                    <a:pt x="2724315" y="1672908"/>
                  </a:lnTo>
                  <a:lnTo>
                    <a:pt x="2734465" y="1670051"/>
                  </a:lnTo>
                  <a:lnTo>
                    <a:pt x="2743663" y="1666876"/>
                  </a:lnTo>
                  <a:lnTo>
                    <a:pt x="2752861" y="1663383"/>
                  </a:lnTo>
                  <a:lnTo>
                    <a:pt x="2761425" y="1660208"/>
                  </a:lnTo>
                  <a:lnTo>
                    <a:pt x="2769355" y="1656716"/>
                  </a:lnTo>
                  <a:lnTo>
                    <a:pt x="2777284" y="1652906"/>
                  </a:lnTo>
                  <a:lnTo>
                    <a:pt x="2784262" y="1649096"/>
                  </a:lnTo>
                  <a:lnTo>
                    <a:pt x="2791240" y="1645603"/>
                  </a:lnTo>
                  <a:lnTo>
                    <a:pt x="2797584" y="1641793"/>
                  </a:lnTo>
                  <a:lnTo>
                    <a:pt x="2803293" y="1637666"/>
                  </a:lnTo>
                  <a:lnTo>
                    <a:pt x="2808368" y="1633538"/>
                  </a:lnTo>
                  <a:lnTo>
                    <a:pt x="2813443" y="1629411"/>
                  </a:lnTo>
                  <a:lnTo>
                    <a:pt x="2817566" y="1625283"/>
                  </a:lnTo>
                  <a:lnTo>
                    <a:pt x="2821055" y="1620521"/>
                  </a:lnTo>
                  <a:lnTo>
                    <a:pt x="2824544" y="1616393"/>
                  </a:lnTo>
                  <a:lnTo>
                    <a:pt x="2827082" y="1611948"/>
                  </a:lnTo>
                  <a:lnTo>
                    <a:pt x="2828985" y="1607821"/>
                  </a:lnTo>
                  <a:lnTo>
                    <a:pt x="2830571" y="1603376"/>
                  </a:lnTo>
                  <a:lnTo>
                    <a:pt x="2831839" y="1599248"/>
                  </a:lnTo>
                  <a:lnTo>
                    <a:pt x="2832157" y="1594803"/>
                  </a:lnTo>
                  <a:lnTo>
                    <a:pt x="2831839" y="1591628"/>
                  </a:lnTo>
                  <a:lnTo>
                    <a:pt x="2831205" y="1588771"/>
                  </a:lnTo>
                  <a:lnTo>
                    <a:pt x="2830571" y="1585596"/>
                  </a:lnTo>
                  <a:lnTo>
                    <a:pt x="2829302" y="1582738"/>
                  </a:lnTo>
                  <a:lnTo>
                    <a:pt x="2828350" y="1579563"/>
                  </a:lnTo>
                  <a:lnTo>
                    <a:pt x="2826447" y="1576706"/>
                  </a:lnTo>
                  <a:lnTo>
                    <a:pt x="2824544" y="1573213"/>
                  </a:lnTo>
                  <a:lnTo>
                    <a:pt x="2822324" y="1570356"/>
                  </a:lnTo>
                  <a:lnTo>
                    <a:pt x="2817566" y="1564323"/>
                  </a:lnTo>
                  <a:lnTo>
                    <a:pt x="2810905" y="1558608"/>
                  </a:lnTo>
                  <a:lnTo>
                    <a:pt x="2803928" y="1552576"/>
                  </a:lnTo>
                  <a:lnTo>
                    <a:pt x="2795681" y="1546861"/>
                  </a:lnTo>
                  <a:lnTo>
                    <a:pt x="2786165" y="1541146"/>
                  </a:lnTo>
                  <a:lnTo>
                    <a:pt x="2776016" y="1536066"/>
                  </a:lnTo>
                  <a:lnTo>
                    <a:pt x="2764914" y="1531303"/>
                  </a:lnTo>
                  <a:lnTo>
                    <a:pt x="2752861" y="1526223"/>
                  </a:lnTo>
                  <a:lnTo>
                    <a:pt x="2740174" y="1521778"/>
                  </a:lnTo>
                  <a:lnTo>
                    <a:pt x="2726535" y="1517333"/>
                  </a:lnTo>
                  <a:lnTo>
                    <a:pt x="2711945" y="1513523"/>
                  </a:lnTo>
                  <a:lnTo>
                    <a:pt x="2696720" y="1510031"/>
                  </a:lnTo>
                  <a:lnTo>
                    <a:pt x="2695769" y="1526223"/>
                  </a:lnTo>
                  <a:lnTo>
                    <a:pt x="2673883" y="1526223"/>
                  </a:lnTo>
                  <a:lnTo>
                    <a:pt x="2688474" y="1540511"/>
                  </a:lnTo>
                  <a:lnTo>
                    <a:pt x="2695452" y="1540511"/>
                  </a:lnTo>
                  <a:lnTo>
                    <a:pt x="2698624" y="1542416"/>
                  </a:lnTo>
                  <a:lnTo>
                    <a:pt x="2706870" y="1548131"/>
                  </a:lnTo>
                  <a:lnTo>
                    <a:pt x="2717972" y="1556068"/>
                  </a:lnTo>
                  <a:lnTo>
                    <a:pt x="2723046" y="1560513"/>
                  </a:lnTo>
                  <a:lnTo>
                    <a:pt x="2728439" y="1565276"/>
                  </a:lnTo>
                  <a:lnTo>
                    <a:pt x="2732879" y="1570356"/>
                  </a:lnTo>
                  <a:lnTo>
                    <a:pt x="2736685" y="1574801"/>
                  </a:lnTo>
                  <a:lnTo>
                    <a:pt x="2738271" y="1577023"/>
                  </a:lnTo>
                  <a:lnTo>
                    <a:pt x="2738905" y="1579246"/>
                  </a:lnTo>
                  <a:lnTo>
                    <a:pt x="2739540" y="1581468"/>
                  </a:lnTo>
                  <a:lnTo>
                    <a:pt x="2740174" y="1583373"/>
                  </a:lnTo>
                  <a:lnTo>
                    <a:pt x="2739540" y="1585278"/>
                  </a:lnTo>
                  <a:lnTo>
                    <a:pt x="2738905" y="1586866"/>
                  </a:lnTo>
                  <a:lnTo>
                    <a:pt x="2737320" y="1588771"/>
                  </a:lnTo>
                  <a:lnTo>
                    <a:pt x="2735417" y="1589723"/>
                  </a:lnTo>
                  <a:lnTo>
                    <a:pt x="2732879" y="1590993"/>
                  </a:lnTo>
                  <a:lnTo>
                    <a:pt x="2730024" y="1591946"/>
                  </a:lnTo>
                  <a:lnTo>
                    <a:pt x="2725901" y="1592898"/>
                  </a:lnTo>
                  <a:lnTo>
                    <a:pt x="2721143" y="1593216"/>
                  </a:lnTo>
                  <a:lnTo>
                    <a:pt x="2715117" y="1593533"/>
                  </a:lnTo>
                  <a:lnTo>
                    <a:pt x="2710042" y="1593533"/>
                  </a:lnTo>
                  <a:lnTo>
                    <a:pt x="2704650" y="1593216"/>
                  </a:lnTo>
                  <a:lnTo>
                    <a:pt x="2699575" y="1592581"/>
                  </a:lnTo>
                  <a:lnTo>
                    <a:pt x="2694500" y="1591628"/>
                  </a:lnTo>
                  <a:lnTo>
                    <a:pt x="2690060" y="1590676"/>
                  </a:lnTo>
                  <a:lnTo>
                    <a:pt x="2685619" y="1589088"/>
                  </a:lnTo>
                  <a:lnTo>
                    <a:pt x="2681496" y="1587501"/>
                  </a:lnTo>
                  <a:lnTo>
                    <a:pt x="2673566" y="1584326"/>
                  </a:lnTo>
                  <a:lnTo>
                    <a:pt x="2665954" y="1579563"/>
                  </a:lnTo>
                  <a:lnTo>
                    <a:pt x="2658659" y="1575118"/>
                  </a:lnTo>
                  <a:lnTo>
                    <a:pt x="2651681" y="1570038"/>
                  </a:lnTo>
                  <a:lnTo>
                    <a:pt x="2648826" y="1568133"/>
                  </a:lnTo>
                  <a:lnTo>
                    <a:pt x="2646606" y="1567181"/>
                  </a:lnTo>
                  <a:lnTo>
                    <a:pt x="2645337" y="1567181"/>
                  </a:lnTo>
                  <a:lnTo>
                    <a:pt x="2644386" y="1567498"/>
                  </a:lnTo>
                  <a:lnTo>
                    <a:pt x="2643434" y="1569403"/>
                  </a:lnTo>
                  <a:lnTo>
                    <a:pt x="2643117" y="1570356"/>
                  </a:lnTo>
                  <a:lnTo>
                    <a:pt x="2642165" y="1570673"/>
                  </a:lnTo>
                  <a:lnTo>
                    <a:pt x="2633602" y="1570356"/>
                  </a:lnTo>
                  <a:lnTo>
                    <a:pt x="2629161" y="1570038"/>
                  </a:lnTo>
                  <a:lnTo>
                    <a:pt x="2627258" y="1569403"/>
                  </a:lnTo>
                  <a:lnTo>
                    <a:pt x="2626306" y="1569086"/>
                  </a:lnTo>
                  <a:lnTo>
                    <a:pt x="2624720" y="1562101"/>
                  </a:lnTo>
                  <a:lnTo>
                    <a:pt x="2624086" y="1556386"/>
                  </a:lnTo>
                  <a:lnTo>
                    <a:pt x="2623452" y="1551941"/>
                  </a:lnTo>
                  <a:lnTo>
                    <a:pt x="2623135" y="1548131"/>
                  </a:lnTo>
                  <a:lnTo>
                    <a:pt x="2623452" y="1544003"/>
                  </a:lnTo>
                  <a:lnTo>
                    <a:pt x="2624086" y="1542733"/>
                  </a:lnTo>
                  <a:lnTo>
                    <a:pt x="2622817" y="1540511"/>
                  </a:lnTo>
                  <a:lnTo>
                    <a:pt x="2671029" y="1540511"/>
                  </a:lnTo>
                  <a:lnTo>
                    <a:pt x="2656439" y="1526223"/>
                  </a:lnTo>
                  <a:lnTo>
                    <a:pt x="2615839" y="1526223"/>
                  </a:lnTo>
                  <a:lnTo>
                    <a:pt x="2612033" y="1499236"/>
                  </a:lnTo>
                  <a:lnTo>
                    <a:pt x="2595857" y="1498283"/>
                  </a:lnTo>
                  <a:lnTo>
                    <a:pt x="2579046" y="1497966"/>
                  </a:lnTo>
                  <a:close/>
                  <a:moveTo>
                    <a:pt x="400303" y="1460500"/>
                  </a:moveTo>
                  <a:lnTo>
                    <a:pt x="487363" y="1590373"/>
                  </a:lnTo>
                  <a:lnTo>
                    <a:pt x="477269" y="1597025"/>
                  </a:lnTo>
                  <a:lnTo>
                    <a:pt x="390525" y="1467152"/>
                  </a:lnTo>
                  <a:lnTo>
                    <a:pt x="400303" y="1460500"/>
                  </a:lnTo>
                  <a:close/>
                  <a:moveTo>
                    <a:pt x="2575557" y="1210946"/>
                  </a:moveTo>
                  <a:lnTo>
                    <a:pt x="2570165" y="1211581"/>
                  </a:lnTo>
                  <a:lnTo>
                    <a:pt x="2565408" y="1211898"/>
                  </a:lnTo>
                  <a:lnTo>
                    <a:pt x="2561919" y="1211581"/>
                  </a:lnTo>
                  <a:lnTo>
                    <a:pt x="2558747" y="1211263"/>
                  </a:lnTo>
                  <a:lnTo>
                    <a:pt x="2527663" y="1469708"/>
                  </a:lnTo>
                  <a:lnTo>
                    <a:pt x="2540350" y="1468756"/>
                  </a:lnTo>
                  <a:lnTo>
                    <a:pt x="2553038" y="1468438"/>
                  </a:lnTo>
                  <a:lnTo>
                    <a:pt x="2565725" y="1468121"/>
                  </a:lnTo>
                  <a:lnTo>
                    <a:pt x="2579046" y="1467486"/>
                  </a:lnTo>
                  <a:lnTo>
                    <a:pt x="2593637" y="1468121"/>
                  </a:lnTo>
                  <a:lnTo>
                    <a:pt x="2608227" y="1468438"/>
                  </a:lnTo>
                  <a:lnTo>
                    <a:pt x="2575557" y="1210946"/>
                  </a:lnTo>
                  <a:close/>
                  <a:moveTo>
                    <a:pt x="309562" y="1149350"/>
                  </a:moveTo>
                  <a:lnTo>
                    <a:pt x="361753" y="1149350"/>
                  </a:lnTo>
                  <a:lnTo>
                    <a:pt x="369977" y="1155018"/>
                  </a:lnTo>
                  <a:lnTo>
                    <a:pt x="377884" y="1160685"/>
                  </a:lnTo>
                  <a:lnTo>
                    <a:pt x="381680" y="1164149"/>
                  </a:lnTo>
                  <a:lnTo>
                    <a:pt x="385476" y="1167298"/>
                  </a:lnTo>
                  <a:lnTo>
                    <a:pt x="388639" y="1170761"/>
                  </a:lnTo>
                  <a:lnTo>
                    <a:pt x="391169" y="1174225"/>
                  </a:lnTo>
                  <a:lnTo>
                    <a:pt x="392751" y="1177059"/>
                  </a:lnTo>
                  <a:lnTo>
                    <a:pt x="393700" y="1178633"/>
                  </a:lnTo>
                  <a:lnTo>
                    <a:pt x="393700" y="1180208"/>
                  </a:lnTo>
                  <a:lnTo>
                    <a:pt x="393067" y="1181467"/>
                  </a:lnTo>
                  <a:lnTo>
                    <a:pt x="392751" y="1182727"/>
                  </a:lnTo>
                  <a:lnTo>
                    <a:pt x="391802" y="1183671"/>
                  </a:lnTo>
                  <a:lnTo>
                    <a:pt x="390537" y="1184616"/>
                  </a:lnTo>
                  <a:lnTo>
                    <a:pt x="388639" y="1185561"/>
                  </a:lnTo>
                  <a:lnTo>
                    <a:pt x="386425" y="1186505"/>
                  </a:lnTo>
                  <a:lnTo>
                    <a:pt x="383578" y="1186820"/>
                  </a:lnTo>
                  <a:lnTo>
                    <a:pt x="380098" y="1187135"/>
                  </a:lnTo>
                  <a:lnTo>
                    <a:pt x="375986" y="1187450"/>
                  </a:lnTo>
                  <a:lnTo>
                    <a:pt x="372191" y="1187450"/>
                  </a:lnTo>
                  <a:lnTo>
                    <a:pt x="364599" y="1186820"/>
                  </a:lnTo>
                  <a:lnTo>
                    <a:pt x="357957" y="1185246"/>
                  </a:lnTo>
                  <a:lnTo>
                    <a:pt x="351631" y="1183042"/>
                  </a:lnTo>
                  <a:lnTo>
                    <a:pt x="345937" y="1180523"/>
                  </a:lnTo>
                  <a:lnTo>
                    <a:pt x="340244" y="1177374"/>
                  </a:lnTo>
                  <a:lnTo>
                    <a:pt x="335499" y="1174225"/>
                  </a:lnTo>
                  <a:lnTo>
                    <a:pt x="330122" y="1170761"/>
                  </a:lnTo>
                  <a:lnTo>
                    <a:pt x="328540" y="1169187"/>
                  </a:lnTo>
                  <a:lnTo>
                    <a:pt x="326959" y="1168557"/>
                  </a:lnTo>
                  <a:lnTo>
                    <a:pt x="325693" y="1168557"/>
                  </a:lnTo>
                  <a:lnTo>
                    <a:pt x="325061" y="1168872"/>
                  </a:lnTo>
                  <a:lnTo>
                    <a:pt x="324745" y="1170447"/>
                  </a:lnTo>
                  <a:lnTo>
                    <a:pt x="324112" y="1170761"/>
                  </a:lnTo>
                  <a:lnTo>
                    <a:pt x="323479" y="1171076"/>
                  </a:lnTo>
                  <a:lnTo>
                    <a:pt x="317469" y="1170761"/>
                  </a:lnTo>
                  <a:lnTo>
                    <a:pt x="313990" y="1170447"/>
                  </a:lnTo>
                  <a:lnTo>
                    <a:pt x="312409" y="1170132"/>
                  </a:lnTo>
                  <a:lnTo>
                    <a:pt x="311143" y="1164779"/>
                  </a:lnTo>
                  <a:lnTo>
                    <a:pt x="310511" y="1160685"/>
                  </a:lnTo>
                  <a:lnTo>
                    <a:pt x="309878" y="1155018"/>
                  </a:lnTo>
                  <a:lnTo>
                    <a:pt x="310511" y="1152184"/>
                  </a:lnTo>
                  <a:lnTo>
                    <a:pt x="310827" y="1150924"/>
                  </a:lnTo>
                  <a:lnTo>
                    <a:pt x="309562" y="1149350"/>
                  </a:lnTo>
                  <a:close/>
                  <a:moveTo>
                    <a:pt x="178239" y="1149350"/>
                  </a:moveTo>
                  <a:lnTo>
                    <a:pt x="230188" y="1149350"/>
                  </a:lnTo>
                  <a:lnTo>
                    <a:pt x="229550" y="1150924"/>
                  </a:lnTo>
                  <a:lnTo>
                    <a:pt x="229869" y="1152184"/>
                  </a:lnTo>
                  <a:lnTo>
                    <a:pt x="229869" y="1155018"/>
                  </a:lnTo>
                  <a:lnTo>
                    <a:pt x="229550" y="1160685"/>
                  </a:lnTo>
                  <a:lnTo>
                    <a:pt x="229232" y="1164779"/>
                  </a:lnTo>
                  <a:lnTo>
                    <a:pt x="227957" y="1170132"/>
                  </a:lnTo>
                  <a:lnTo>
                    <a:pt x="225726" y="1170447"/>
                  </a:lnTo>
                  <a:lnTo>
                    <a:pt x="222858" y="1170761"/>
                  </a:lnTo>
                  <a:lnTo>
                    <a:pt x="216802" y="1171076"/>
                  </a:lnTo>
                  <a:lnTo>
                    <a:pt x="215846" y="1170761"/>
                  </a:lnTo>
                  <a:lnTo>
                    <a:pt x="215527" y="1170447"/>
                  </a:lnTo>
                  <a:lnTo>
                    <a:pt x="214890" y="1168872"/>
                  </a:lnTo>
                  <a:lnTo>
                    <a:pt x="214571" y="1168557"/>
                  </a:lnTo>
                  <a:lnTo>
                    <a:pt x="213296" y="1168557"/>
                  </a:lnTo>
                  <a:lnTo>
                    <a:pt x="211703" y="1169187"/>
                  </a:lnTo>
                  <a:lnTo>
                    <a:pt x="209472" y="1170761"/>
                  </a:lnTo>
                  <a:lnTo>
                    <a:pt x="204691" y="1174225"/>
                  </a:lnTo>
                  <a:lnTo>
                    <a:pt x="199273" y="1177374"/>
                  </a:lnTo>
                  <a:lnTo>
                    <a:pt x="194174" y="1180523"/>
                  </a:lnTo>
                  <a:lnTo>
                    <a:pt x="188119" y="1183042"/>
                  </a:lnTo>
                  <a:lnTo>
                    <a:pt x="182063" y="1185246"/>
                  </a:lnTo>
                  <a:lnTo>
                    <a:pt x="175371" y="1186820"/>
                  </a:lnTo>
                  <a:lnTo>
                    <a:pt x="167722" y="1187450"/>
                  </a:lnTo>
                  <a:lnTo>
                    <a:pt x="163579" y="1187450"/>
                  </a:lnTo>
                  <a:lnTo>
                    <a:pt x="159435" y="1187135"/>
                  </a:lnTo>
                  <a:lnTo>
                    <a:pt x="155930" y="1186820"/>
                  </a:lnTo>
                  <a:lnTo>
                    <a:pt x="153380" y="1186505"/>
                  </a:lnTo>
                  <a:lnTo>
                    <a:pt x="151149" y="1185561"/>
                  </a:lnTo>
                  <a:lnTo>
                    <a:pt x="149237" y="1184616"/>
                  </a:lnTo>
                  <a:lnTo>
                    <a:pt x="147643" y="1183671"/>
                  </a:lnTo>
                  <a:lnTo>
                    <a:pt x="147006" y="1182727"/>
                  </a:lnTo>
                  <a:lnTo>
                    <a:pt x="146050" y="1181467"/>
                  </a:lnTo>
                  <a:lnTo>
                    <a:pt x="146050" y="1180208"/>
                  </a:lnTo>
                  <a:lnTo>
                    <a:pt x="146050" y="1178633"/>
                  </a:lnTo>
                  <a:lnTo>
                    <a:pt x="146368" y="1177059"/>
                  </a:lnTo>
                  <a:lnTo>
                    <a:pt x="148281" y="1174225"/>
                  </a:lnTo>
                  <a:lnTo>
                    <a:pt x="151149" y="1170761"/>
                  </a:lnTo>
                  <a:lnTo>
                    <a:pt x="154017" y="1167298"/>
                  </a:lnTo>
                  <a:lnTo>
                    <a:pt x="157842" y="1164149"/>
                  </a:lnTo>
                  <a:lnTo>
                    <a:pt x="161985" y="1160685"/>
                  </a:lnTo>
                  <a:lnTo>
                    <a:pt x="169634" y="1155018"/>
                  </a:lnTo>
                  <a:lnTo>
                    <a:pt x="178239" y="1149350"/>
                  </a:lnTo>
                  <a:close/>
                  <a:moveTo>
                    <a:pt x="1364001" y="1136650"/>
                  </a:moveTo>
                  <a:lnTo>
                    <a:pt x="1375444" y="1136650"/>
                  </a:lnTo>
                  <a:lnTo>
                    <a:pt x="1386888" y="1137285"/>
                  </a:lnTo>
                  <a:lnTo>
                    <a:pt x="1398332" y="1138872"/>
                  </a:lnTo>
                  <a:lnTo>
                    <a:pt x="1409457" y="1140777"/>
                  </a:lnTo>
                  <a:lnTo>
                    <a:pt x="1421219" y="1143000"/>
                  </a:lnTo>
                  <a:lnTo>
                    <a:pt x="1432663" y="1146175"/>
                  </a:lnTo>
                  <a:lnTo>
                    <a:pt x="1443788" y="1149032"/>
                  </a:lnTo>
                  <a:lnTo>
                    <a:pt x="1455232" y="1152842"/>
                  </a:lnTo>
                  <a:lnTo>
                    <a:pt x="1466040" y="1156652"/>
                  </a:lnTo>
                  <a:lnTo>
                    <a:pt x="1476848" y="1161097"/>
                  </a:lnTo>
                  <a:lnTo>
                    <a:pt x="1487338" y="1165542"/>
                  </a:lnTo>
                  <a:lnTo>
                    <a:pt x="1498146" y="1169987"/>
                  </a:lnTo>
                  <a:lnTo>
                    <a:pt x="1508318" y="1175067"/>
                  </a:lnTo>
                  <a:lnTo>
                    <a:pt x="1518490" y="1180147"/>
                  </a:lnTo>
                  <a:lnTo>
                    <a:pt x="1527709" y="1185545"/>
                  </a:lnTo>
                  <a:lnTo>
                    <a:pt x="1537245" y="1190942"/>
                  </a:lnTo>
                  <a:lnTo>
                    <a:pt x="1545828" y="1196022"/>
                  </a:lnTo>
                  <a:lnTo>
                    <a:pt x="1554410" y="1201420"/>
                  </a:lnTo>
                  <a:lnTo>
                    <a:pt x="1569987" y="1211897"/>
                  </a:lnTo>
                  <a:lnTo>
                    <a:pt x="1583020" y="1222057"/>
                  </a:lnTo>
                  <a:lnTo>
                    <a:pt x="1594463" y="1231265"/>
                  </a:lnTo>
                  <a:lnTo>
                    <a:pt x="1599231" y="1235710"/>
                  </a:lnTo>
                  <a:lnTo>
                    <a:pt x="1603046" y="1239837"/>
                  </a:lnTo>
                  <a:lnTo>
                    <a:pt x="1606543" y="1243330"/>
                  </a:lnTo>
                  <a:lnTo>
                    <a:pt x="1609086" y="1246822"/>
                  </a:lnTo>
                  <a:lnTo>
                    <a:pt x="1610993" y="1249997"/>
                  </a:lnTo>
                  <a:lnTo>
                    <a:pt x="1611947" y="1252220"/>
                  </a:lnTo>
                  <a:lnTo>
                    <a:pt x="1612582" y="1256347"/>
                  </a:lnTo>
                  <a:lnTo>
                    <a:pt x="1612900" y="1261427"/>
                  </a:lnTo>
                  <a:lnTo>
                    <a:pt x="1612900" y="1276985"/>
                  </a:lnTo>
                  <a:lnTo>
                    <a:pt x="1612582" y="1297305"/>
                  </a:lnTo>
                  <a:lnTo>
                    <a:pt x="1611311" y="1322387"/>
                  </a:lnTo>
                  <a:lnTo>
                    <a:pt x="1609404" y="1351280"/>
                  </a:lnTo>
                  <a:lnTo>
                    <a:pt x="1607178" y="1383347"/>
                  </a:lnTo>
                  <a:lnTo>
                    <a:pt x="1601774" y="1455102"/>
                  </a:lnTo>
                  <a:lnTo>
                    <a:pt x="1595099" y="1531937"/>
                  </a:lnTo>
                  <a:lnTo>
                    <a:pt x="1588106" y="1608772"/>
                  </a:lnTo>
                  <a:lnTo>
                    <a:pt x="1580159" y="1680845"/>
                  </a:lnTo>
                  <a:lnTo>
                    <a:pt x="1576344" y="1713230"/>
                  </a:lnTo>
                  <a:lnTo>
                    <a:pt x="1572847" y="1742122"/>
                  </a:lnTo>
                  <a:lnTo>
                    <a:pt x="1568397" y="1774825"/>
                  </a:lnTo>
                  <a:lnTo>
                    <a:pt x="1566172" y="1787842"/>
                  </a:lnTo>
                  <a:lnTo>
                    <a:pt x="1564265" y="1798955"/>
                  </a:lnTo>
                  <a:lnTo>
                    <a:pt x="1551232" y="1804035"/>
                  </a:lnTo>
                  <a:lnTo>
                    <a:pt x="1539152" y="1808162"/>
                  </a:lnTo>
                  <a:lnTo>
                    <a:pt x="1527073" y="1811655"/>
                  </a:lnTo>
                  <a:lnTo>
                    <a:pt x="1515947" y="1813877"/>
                  </a:lnTo>
                  <a:lnTo>
                    <a:pt x="1505775" y="1815465"/>
                  </a:lnTo>
                  <a:lnTo>
                    <a:pt x="1501325" y="1815782"/>
                  </a:lnTo>
                  <a:lnTo>
                    <a:pt x="1496874" y="1815782"/>
                  </a:lnTo>
                  <a:lnTo>
                    <a:pt x="1492742" y="1815782"/>
                  </a:lnTo>
                  <a:lnTo>
                    <a:pt x="1488609" y="1814830"/>
                  </a:lnTo>
                  <a:lnTo>
                    <a:pt x="1485113" y="1814195"/>
                  </a:lnTo>
                  <a:lnTo>
                    <a:pt x="1481934" y="1813242"/>
                  </a:lnTo>
                  <a:lnTo>
                    <a:pt x="1482888" y="1798955"/>
                  </a:lnTo>
                  <a:lnTo>
                    <a:pt x="1484159" y="1778952"/>
                  </a:lnTo>
                  <a:lnTo>
                    <a:pt x="1486384" y="1724025"/>
                  </a:lnTo>
                  <a:lnTo>
                    <a:pt x="1487338" y="1671637"/>
                  </a:lnTo>
                  <a:lnTo>
                    <a:pt x="1488927" y="1614487"/>
                  </a:lnTo>
                  <a:lnTo>
                    <a:pt x="1489881" y="1556067"/>
                  </a:lnTo>
                  <a:lnTo>
                    <a:pt x="1490199" y="1498600"/>
                  </a:lnTo>
                  <a:lnTo>
                    <a:pt x="1473033" y="1530667"/>
                  </a:lnTo>
                  <a:lnTo>
                    <a:pt x="1462543" y="1524952"/>
                  </a:lnTo>
                  <a:lnTo>
                    <a:pt x="1490199" y="1472882"/>
                  </a:lnTo>
                  <a:lnTo>
                    <a:pt x="1489881" y="1423035"/>
                  </a:lnTo>
                  <a:lnTo>
                    <a:pt x="1489245" y="1402080"/>
                  </a:lnTo>
                  <a:lnTo>
                    <a:pt x="1488609" y="1384300"/>
                  </a:lnTo>
                  <a:lnTo>
                    <a:pt x="1487974" y="1370012"/>
                  </a:lnTo>
                  <a:lnTo>
                    <a:pt x="1486702" y="1360170"/>
                  </a:lnTo>
                  <a:lnTo>
                    <a:pt x="1486066" y="1356677"/>
                  </a:lnTo>
                  <a:lnTo>
                    <a:pt x="1485113" y="1354455"/>
                  </a:lnTo>
                  <a:lnTo>
                    <a:pt x="1484477" y="1353502"/>
                  </a:lnTo>
                  <a:lnTo>
                    <a:pt x="1484159" y="1353502"/>
                  </a:lnTo>
                  <a:lnTo>
                    <a:pt x="1483841" y="1354137"/>
                  </a:lnTo>
                  <a:lnTo>
                    <a:pt x="1477166" y="1362392"/>
                  </a:lnTo>
                  <a:lnTo>
                    <a:pt x="1470808" y="1371282"/>
                  </a:lnTo>
                  <a:lnTo>
                    <a:pt x="1469537" y="1373505"/>
                  </a:lnTo>
                  <a:lnTo>
                    <a:pt x="1449192" y="1674812"/>
                  </a:lnTo>
                  <a:lnTo>
                    <a:pt x="1443788" y="1731962"/>
                  </a:lnTo>
                  <a:lnTo>
                    <a:pt x="1437431" y="1803400"/>
                  </a:lnTo>
                  <a:lnTo>
                    <a:pt x="1434252" y="1830705"/>
                  </a:lnTo>
                  <a:lnTo>
                    <a:pt x="1433934" y="1834515"/>
                  </a:lnTo>
                  <a:lnTo>
                    <a:pt x="1431709" y="1841817"/>
                  </a:lnTo>
                  <a:lnTo>
                    <a:pt x="1429166" y="1848485"/>
                  </a:lnTo>
                  <a:lnTo>
                    <a:pt x="1426623" y="1855152"/>
                  </a:lnTo>
                  <a:lnTo>
                    <a:pt x="1423126" y="1861820"/>
                  </a:lnTo>
                  <a:lnTo>
                    <a:pt x="1419630" y="1868805"/>
                  </a:lnTo>
                  <a:lnTo>
                    <a:pt x="1415815" y="1875155"/>
                  </a:lnTo>
                  <a:lnTo>
                    <a:pt x="1411683" y="1881822"/>
                  </a:lnTo>
                  <a:lnTo>
                    <a:pt x="1407232" y="1888172"/>
                  </a:lnTo>
                  <a:lnTo>
                    <a:pt x="1400557" y="1978660"/>
                  </a:lnTo>
                  <a:lnTo>
                    <a:pt x="1376398" y="2298382"/>
                  </a:lnTo>
                  <a:lnTo>
                    <a:pt x="1388795" y="2301557"/>
                  </a:lnTo>
                  <a:lnTo>
                    <a:pt x="1400875" y="2305050"/>
                  </a:lnTo>
                  <a:lnTo>
                    <a:pt x="1412954" y="2308225"/>
                  </a:lnTo>
                  <a:lnTo>
                    <a:pt x="1424080" y="2312035"/>
                  </a:lnTo>
                  <a:lnTo>
                    <a:pt x="1435524" y="2315845"/>
                  </a:lnTo>
                  <a:lnTo>
                    <a:pt x="1446014" y="2319972"/>
                  </a:lnTo>
                  <a:lnTo>
                    <a:pt x="1456504" y="2324100"/>
                  </a:lnTo>
                  <a:lnTo>
                    <a:pt x="1466358" y="2328545"/>
                  </a:lnTo>
                  <a:lnTo>
                    <a:pt x="1529298" y="2288857"/>
                  </a:lnTo>
                  <a:lnTo>
                    <a:pt x="1535656" y="2299017"/>
                  </a:lnTo>
                  <a:lnTo>
                    <a:pt x="1479073" y="2334895"/>
                  </a:lnTo>
                  <a:lnTo>
                    <a:pt x="1489881" y="2340610"/>
                  </a:lnTo>
                  <a:lnTo>
                    <a:pt x="1499417" y="2346325"/>
                  </a:lnTo>
                  <a:lnTo>
                    <a:pt x="1508954" y="2352675"/>
                  </a:lnTo>
                  <a:lnTo>
                    <a:pt x="1517536" y="2358707"/>
                  </a:lnTo>
                  <a:lnTo>
                    <a:pt x="1525483" y="2365057"/>
                  </a:lnTo>
                  <a:lnTo>
                    <a:pt x="1533112" y="2371725"/>
                  </a:lnTo>
                  <a:lnTo>
                    <a:pt x="1539788" y="2378710"/>
                  </a:lnTo>
                  <a:lnTo>
                    <a:pt x="1546146" y="2385695"/>
                  </a:lnTo>
                  <a:lnTo>
                    <a:pt x="1551867" y="2392997"/>
                  </a:lnTo>
                  <a:lnTo>
                    <a:pt x="1556636" y="2400300"/>
                  </a:lnTo>
                  <a:lnTo>
                    <a:pt x="1560768" y="2407920"/>
                  </a:lnTo>
                  <a:lnTo>
                    <a:pt x="1564265" y="2415857"/>
                  </a:lnTo>
                  <a:lnTo>
                    <a:pt x="1566808" y="2423477"/>
                  </a:lnTo>
                  <a:lnTo>
                    <a:pt x="1568715" y="2431732"/>
                  </a:lnTo>
                  <a:lnTo>
                    <a:pt x="1569987" y="2439670"/>
                  </a:lnTo>
                  <a:lnTo>
                    <a:pt x="1570304" y="2447925"/>
                  </a:lnTo>
                  <a:lnTo>
                    <a:pt x="1569987" y="2455545"/>
                  </a:lnTo>
                  <a:lnTo>
                    <a:pt x="1569033" y="2463165"/>
                  </a:lnTo>
                  <a:lnTo>
                    <a:pt x="1567126" y="2470785"/>
                  </a:lnTo>
                  <a:lnTo>
                    <a:pt x="1564900" y="2477770"/>
                  </a:lnTo>
                  <a:lnTo>
                    <a:pt x="1562040" y="2485390"/>
                  </a:lnTo>
                  <a:lnTo>
                    <a:pt x="1558225" y="2492057"/>
                  </a:lnTo>
                  <a:lnTo>
                    <a:pt x="1554093" y="2499360"/>
                  </a:lnTo>
                  <a:lnTo>
                    <a:pt x="1549324" y="2506027"/>
                  </a:lnTo>
                  <a:lnTo>
                    <a:pt x="1543920" y="2512695"/>
                  </a:lnTo>
                  <a:lnTo>
                    <a:pt x="1537881" y="2519362"/>
                  </a:lnTo>
                  <a:lnTo>
                    <a:pt x="1531523" y="2525712"/>
                  </a:lnTo>
                  <a:lnTo>
                    <a:pt x="1524212" y="2531745"/>
                  </a:lnTo>
                  <a:lnTo>
                    <a:pt x="1516901" y="2537778"/>
                  </a:lnTo>
                  <a:lnTo>
                    <a:pt x="1508636" y="2543810"/>
                  </a:lnTo>
                  <a:lnTo>
                    <a:pt x="1500053" y="2549208"/>
                  </a:lnTo>
                  <a:lnTo>
                    <a:pt x="1490517" y="2554923"/>
                  </a:lnTo>
                  <a:lnTo>
                    <a:pt x="1480980" y="2560320"/>
                  </a:lnTo>
                  <a:lnTo>
                    <a:pt x="1470808" y="2565083"/>
                  </a:lnTo>
                  <a:lnTo>
                    <a:pt x="1460318" y="2569845"/>
                  </a:lnTo>
                  <a:lnTo>
                    <a:pt x="1449192" y="2574608"/>
                  </a:lnTo>
                  <a:lnTo>
                    <a:pt x="1437749" y="2579053"/>
                  </a:lnTo>
                  <a:lnTo>
                    <a:pt x="1425669" y="2583180"/>
                  </a:lnTo>
                  <a:lnTo>
                    <a:pt x="1413272" y="2587308"/>
                  </a:lnTo>
                  <a:lnTo>
                    <a:pt x="1400557" y="2591118"/>
                  </a:lnTo>
                  <a:lnTo>
                    <a:pt x="1387206" y="2594293"/>
                  </a:lnTo>
                  <a:lnTo>
                    <a:pt x="1373855" y="2597785"/>
                  </a:lnTo>
                  <a:lnTo>
                    <a:pt x="1360186" y="2600960"/>
                  </a:lnTo>
                  <a:lnTo>
                    <a:pt x="1345882" y="2603500"/>
                  </a:lnTo>
                  <a:lnTo>
                    <a:pt x="1331259" y="2606040"/>
                  </a:lnTo>
                  <a:lnTo>
                    <a:pt x="1316319" y="2608263"/>
                  </a:lnTo>
                  <a:lnTo>
                    <a:pt x="1301061" y="2610168"/>
                  </a:lnTo>
                  <a:lnTo>
                    <a:pt x="1285802" y="2612073"/>
                  </a:lnTo>
                  <a:lnTo>
                    <a:pt x="1381166" y="2755265"/>
                  </a:lnTo>
                  <a:lnTo>
                    <a:pt x="1370994" y="2762250"/>
                  </a:lnTo>
                  <a:lnTo>
                    <a:pt x="1271816" y="2613343"/>
                  </a:lnTo>
                  <a:lnTo>
                    <a:pt x="1254968" y="2614613"/>
                  </a:lnTo>
                  <a:lnTo>
                    <a:pt x="1237167" y="2615565"/>
                  </a:lnTo>
                  <a:lnTo>
                    <a:pt x="1219366" y="2615883"/>
                  </a:lnTo>
                  <a:lnTo>
                    <a:pt x="1201246" y="2616200"/>
                  </a:lnTo>
                  <a:lnTo>
                    <a:pt x="1181856" y="2615883"/>
                  </a:lnTo>
                  <a:lnTo>
                    <a:pt x="1162465" y="2615565"/>
                  </a:lnTo>
                  <a:lnTo>
                    <a:pt x="1143710" y="2614295"/>
                  </a:lnTo>
                  <a:lnTo>
                    <a:pt x="1124955" y="2612708"/>
                  </a:lnTo>
                  <a:lnTo>
                    <a:pt x="1106836" y="2611120"/>
                  </a:lnTo>
                  <a:lnTo>
                    <a:pt x="1089035" y="2609215"/>
                  </a:lnTo>
                  <a:lnTo>
                    <a:pt x="1071870" y="2606358"/>
                  </a:lnTo>
                  <a:lnTo>
                    <a:pt x="1055022" y="2603500"/>
                  </a:lnTo>
                  <a:lnTo>
                    <a:pt x="1038492" y="2600008"/>
                  </a:lnTo>
                  <a:lnTo>
                    <a:pt x="1022598" y="2596833"/>
                  </a:lnTo>
                  <a:lnTo>
                    <a:pt x="1007022" y="2592705"/>
                  </a:lnTo>
                  <a:lnTo>
                    <a:pt x="992082" y="2588260"/>
                  </a:lnTo>
                  <a:lnTo>
                    <a:pt x="977777" y="2583498"/>
                  </a:lnTo>
                  <a:lnTo>
                    <a:pt x="963791" y="2578735"/>
                  </a:lnTo>
                  <a:lnTo>
                    <a:pt x="950757" y="2573338"/>
                  </a:lnTo>
                  <a:lnTo>
                    <a:pt x="937724" y="2568258"/>
                  </a:lnTo>
                  <a:lnTo>
                    <a:pt x="925645" y="2562225"/>
                  </a:lnTo>
                  <a:lnTo>
                    <a:pt x="914519" y="2556193"/>
                  </a:lnTo>
                  <a:lnTo>
                    <a:pt x="903711" y="2550160"/>
                  </a:lnTo>
                  <a:lnTo>
                    <a:pt x="893857" y="2543175"/>
                  </a:lnTo>
                  <a:lnTo>
                    <a:pt x="884321" y="2536508"/>
                  </a:lnTo>
                  <a:lnTo>
                    <a:pt x="875738" y="2529523"/>
                  </a:lnTo>
                  <a:lnTo>
                    <a:pt x="867473" y="2522220"/>
                  </a:lnTo>
                  <a:lnTo>
                    <a:pt x="860162" y="2514600"/>
                  </a:lnTo>
                  <a:lnTo>
                    <a:pt x="853804" y="2506662"/>
                  </a:lnTo>
                  <a:lnTo>
                    <a:pt x="848400" y="2499042"/>
                  </a:lnTo>
                  <a:lnTo>
                    <a:pt x="843632" y="2491105"/>
                  </a:lnTo>
                  <a:lnTo>
                    <a:pt x="839500" y="2482850"/>
                  </a:lnTo>
                  <a:lnTo>
                    <a:pt x="836639" y="2473960"/>
                  </a:lnTo>
                  <a:lnTo>
                    <a:pt x="834414" y="2465387"/>
                  </a:lnTo>
                  <a:lnTo>
                    <a:pt x="833460" y="2461260"/>
                  </a:lnTo>
                  <a:lnTo>
                    <a:pt x="832824" y="2456815"/>
                  </a:lnTo>
                  <a:lnTo>
                    <a:pt x="832506" y="2452370"/>
                  </a:lnTo>
                  <a:lnTo>
                    <a:pt x="832506" y="2447925"/>
                  </a:lnTo>
                  <a:lnTo>
                    <a:pt x="832824" y="2440305"/>
                  </a:lnTo>
                  <a:lnTo>
                    <a:pt x="833460" y="2432685"/>
                  </a:lnTo>
                  <a:lnTo>
                    <a:pt x="835367" y="2425700"/>
                  </a:lnTo>
                  <a:lnTo>
                    <a:pt x="837592" y="2418397"/>
                  </a:lnTo>
                  <a:lnTo>
                    <a:pt x="840453" y="2411412"/>
                  </a:lnTo>
                  <a:lnTo>
                    <a:pt x="844268" y="2404110"/>
                  </a:lnTo>
                  <a:lnTo>
                    <a:pt x="847765" y="2397442"/>
                  </a:lnTo>
                  <a:lnTo>
                    <a:pt x="852851" y="2390775"/>
                  </a:lnTo>
                  <a:lnTo>
                    <a:pt x="857937" y="2384107"/>
                  </a:lnTo>
                  <a:lnTo>
                    <a:pt x="863659" y="2377757"/>
                  </a:lnTo>
                  <a:lnTo>
                    <a:pt x="870016" y="2371407"/>
                  </a:lnTo>
                  <a:lnTo>
                    <a:pt x="877009" y="2365375"/>
                  </a:lnTo>
                  <a:lnTo>
                    <a:pt x="884321" y="2359342"/>
                  </a:lnTo>
                  <a:lnTo>
                    <a:pt x="892268" y="2353945"/>
                  </a:lnTo>
                  <a:lnTo>
                    <a:pt x="900533" y="2348230"/>
                  </a:lnTo>
                  <a:lnTo>
                    <a:pt x="909115" y="2342515"/>
                  </a:lnTo>
                  <a:lnTo>
                    <a:pt x="921513" y="2335847"/>
                  </a:lnTo>
                  <a:lnTo>
                    <a:pt x="934546" y="2329497"/>
                  </a:lnTo>
                  <a:lnTo>
                    <a:pt x="947897" y="2323465"/>
                  </a:lnTo>
                  <a:lnTo>
                    <a:pt x="962201" y="2317750"/>
                  </a:lnTo>
                  <a:lnTo>
                    <a:pt x="957751" y="2310765"/>
                  </a:lnTo>
                  <a:lnTo>
                    <a:pt x="915791" y="2248217"/>
                  </a:lnTo>
                  <a:lnTo>
                    <a:pt x="925645" y="2241232"/>
                  </a:lnTo>
                  <a:lnTo>
                    <a:pt x="969194" y="2306002"/>
                  </a:lnTo>
                  <a:lnTo>
                    <a:pt x="974281" y="2313622"/>
                  </a:lnTo>
                  <a:lnTo>
                    <a:pt x="984453" y="2310130"/>
                  </a:lnTo>
                  <a:lnTo>
                    <a:pt x="994625" y="2306637"/>
                  </a:lnTo>
                  <a:lnTo>
                    <a:pt x="1005115" y="2303780"/>
                  </a:lnTo>
                  <a:lnTo>
                    <a:pt x="1016241" y="2300922"/>
                  </a:lnTo>
                  <a:lnTo>
                    <a:pt x="1035949" y="2296160"/>
                  </a:lnTo>
                  <a:lnTo>
                    <a:pt x="1004797" y="1881505"/>
                  </a:lnTo>
                  <a:lnTo>
                    <a:pt x="998439" y="1871980"/>
                  </a:lnTo>
                  <a:lnTo>
                    <a:pt x="992718" y="1862455"/>
                  </a:lnTo>
                  <a:lnTo>
                    <a:pt x="988903" y="1856105"/>
                  </a:lnTo>
                  <a:lnTo>
                    <a:pt x="985724" y="1849120"/>
                  </a:lnTo>
                  <a:lnTo>
                    <a:pt x="982545" y="1842135"/>
                  </a:lnTo>
                  <a:lnTo>
                    <a:pt x="980002" y="1835150"/>
                  </a:lnTo>
                  <a:lnTo>
                    <a:pt x="979685" y="1830705"/>
                  </a:lnTo>
                  <a:lnTo>
                    <a:pt x="976506" y="1798955"/>
                  </a:lnTo>
                  <a:lnTo>
                    <a:pt x="968559" y="1715452"/>
                  </a:lnTo>
                  <a:lnTo>
                    <a:pt x="963791" y="1658620"/>
                  </a:lnTo>
                  <a:lnTo>
                    <a:pt x="958704" y="1594485"/>
                  </a:lnTo>
                  <a:lnTo>
                    <a:pt x="943128" y="1365567"/>
                  </a:lnTo>
                  <a:lnTo>
                    <a:pt x="939950" y="1363027"/>
                  </a:lnTo>
                  <a:lnTo>
                    <a:pt x="937089" y="1360487"/>
                  </a:lnTo>
                  <a:lnTo>
                    <a:pt x="930731" y="1354137"/>
                  </a:lnTo>
                  <a:lnTo>
                    <a:pt x="930413" y="1353502"/>
                  </a:lnTo>
                  <a:lnTo>
                    <a:pt x="930095" y="1354137"/>
                  </a:lnTo>
                  <a:lnTo>
                    <a:pt x="929460" y="1355725"/>
                  </a:lnTo>
                  <a:lnTo>
                    <a:pt x="928824" y="1358900"/>
                  </a:lnTo>
                  <a:lnTo>
                    <a:pt x="928506" y="1363345"/>
                  </a:lnTo>
                  <a:lnTo>
                    <a:pt x="928188" y="1376997"/>
                  </a:lnTo>
                  <a:lnTo>
                    <a:pt x="928188" y="1395095"/>
                  </a:lnTo>
                  <a:lnTo>
                    <a:pt x="928506" y="1417320"/>
                  </a:lnTo>
                  <a:lnTo>
                    <a:pt x="928824" y="1442720"/>
                  </a:lnTo>
                  <a:lnTo>
                    <a:pt x="930731" y="1502092"/>
                  </a:lnTo>
                  <a:lnTo>
                    <a:pt x="933274" y="1568450"/>
                  </a:lnTo>
                  <a:lnTo>
                    <a:pt x="936453" y="1636077"/>
                  </a:lnTo>
                  <a:lnTo>
                    <a:pt x="939632" y="1699895"/>
                  </a:lnTo>
                  <a:lnTo>
                    <a:pt x="942811" y="1755140"/>
                  </a:lnTo>
                  <a:lnTo>
                    <a:pt x="945036" y="1791652"/>
                  </a:lnTo>
                  <a:lnTo>
                    <a:pt x="946943" y="1815465"/>
                  </a:lnTo>
                  <a:lnTo>
                    <a:pt x="938996" y="1815782"/>
                  </a:lnTo>
                  <a:lnTo>
                    <a:pt x="929142" y="1815782"/>
                  </a:lnTo>
                  <a:lnTo>
                    <a:pt x="918016" y="1815782"/>
                  </a:lnTo>
                  <a:lnTo>
                    <a:pt x="904983" y="1814512"/>
                  </a:lnTo>
                  <a:lnTo>
                    <a:pt x="898625" y="1813877"/>
                  </a:lnTo>
                  <a:lnTo>
                    <a:pt x="891950" y="1812607"/>
                  </a:lnTo>
                  <a:lnTo>
                    <a:pt x="884639" y="1811337"/>
                  </a:lnTo>
                  <a:lnTo>
                    <a:pt x="877963" y="1809115"/>
                  </a:lnTo>
                  <a:lnTo>
                    <a:pt x="870970" y="1806575"/>
                  </a:lnTo>
                  <a:lnTo>
                    <a:pt x="863659" y="1804035"/>
                  </a:lnTo>
                  <a:lnTo>
                    <a:pt x="856983" y="1800542"/>
                  </a:lnTo>
                  <a:lnTo>
                    <a:pt x="849990" y="1797050"/>
                  </a:lnTo>
                  <a:lnTo>
                    <a:pt x="847765" y="1783397"/>
                  </a:lnTo>
                  <a:lnTo>
                    <a:pt x="845222" y="1766887"/>
                  </a:lnTo>
                  <a:lnTo>
                    <a:pt x="842996" y="1747520"/>
                  </a:lnTo>
                  <a:lnTo>
                    <a:pt x="840453" y="1725930"/>
                  </a:lnTo>
                  <a:lnTo>
                    <a:pt x="837592" y="1697672"/>
                  </a:lnTo>
                  <a:lnTo>
                    <a:pt x="834732" y="1666875"/>
                  </a:lnTo>
                  <a:lnTo>
                    <a:pt x="829010" y="1599565"/>
                  </a:lnTo>
                  <a:lnTo>
                    <a:pt x="824242" y="1529080"/>
                  </a:lnTo>
                  <a:lnTo>
                    <a:pt x="820109" y="1460182"/>
                  </a:lnTo>
                  <a:lnTo>
                    <a:pt x="816612" y="1395730"/>
                  </a:lnTo>
                  <a:lnTo>
                    <a:pt x="815659" y="1367155"/>
                  </a:lnTo>
                  <a:lnTo>
                    <a:pt x="814705" y="1341120"/>
                  </a:lnTo>
                  <a:lnTo>
                    <a:pt x="814387" y="1318895"/>
                  </a:lnTo>
                  <a:lnTo>
                    <a:pt x="814387" y="1300480"/>
                  </a:lnTo>
                  <a:lnTo>
                    <a:pt x="814705" y="1286827"/>
                  </a:lnTo>
                  <a:lnTo>
                    <a:pt x="815023" y="1281747"/>
                  </a:lnTo>
                  <a:lnTo>
                    <a:pt x="815659" y="1277937"/>
                  </a:lnTo>
                  <a:lnTo>
                    <a:pt x="816295" y="1270635"/>
                  </a:lnTo>
                  <a:lnTo>
                    <a:pt x="818202" y="1263332"/>
                  </a:lnTo>
                  <a:lnTo>
                    <a:pt x="820427" y="1256347"/>
                  </a:lnTo>
                  <a:lnTo>
                    <a:pt x="823288" y="1249362"/>
                  </a:lnTo>
                  <a:lnTo>
                    <a:pt x="827102" y="1242695"/>
                  </a:lnTo>
                  <a:lnTo>
                    <a:pt x="831553" y="1236345"/>
                  </a:lnTo>
                  <a:lnTo>
                    <a:pt x="836957" y="1229995"/>
                  </a:lnTo>
                  <a:lnTo>
                    <a:pt x="842679" y="1223962"/>
                  </a:lnTo>
                  <a:lnTo>
                    <a:pt x="849036" y="1218247"/>
                  </a:lnTo>
                  <a:lnTo>
                    <a:pt x="856029" y="1212532"/>
                  </a:lnTo>
                  <a:lnTo>
                    <a:pt x="863659" y="1207452"/>
                  </a:lnTo>
                  <a:lnTo>
                    <a:pt x="871606" y="1202055"/>
                  </a:lnTo>
                  <a:lnTo>
                    <a:pt x="879870" y="1197292"/>
                  </a:lnTo>
                  <a:lnTo>
                    <a:pt x="888771" y="1192847"/>
                  </a:lnTo>
                  <a:lnTo>
                    <a:pt x="897990" y="1188085"/>
                  </a:lnTo>
                  <a:lnTo>
                    <a:pt x="907844" y="1183640"/>
                  </a:lnTo>
                  <a:lnTo>
                    <a:pt x="917380" y="1179512"/>
                  </a:lnTo>
                  <a:lnTo>
                    <a:pt x="928188" y="1175385"/>
                  </a:lnTo>
                  <a:lnTo>
                    <a:pt x="938360" y="1171575"/>
                  </a:lnTo>
                  <a:lnTo>
                    <a:pt x="949168" y="1168400"/>
                  </a:lnTo>
                  <a:lnTo>
                    <a:pt x="971420" y="1161415"/>
                  </a:lnTo>
                  <a:lnTo>
                    <a:pt x="993989" y="1155382"/>
                  </a:lnTo>
                  <a:lnTo>
                    <a:pt x="1016876" y="1150302"/>
                  </a:lnTo>
                  <a:lnTo>
                    <a:pt x="1040399" y="1145540"/>
                  </a:lnTo>
                  <a:lnTo>
                    <a:pt x="1063287" y="1141412"/>
                  </a:lnTo>
                  <a:lnTo>
                    <a:pt x="1085856" y="1138237"/>
                  </a:lnTo>
                  <a:lnTo>
                    <a:pt x="1090942" y="1137920"/>
                  </a:lnTo>
                  <a:lnTo>
                    <a:pt x="1096346" y="1138237"/>
                  </a:lnTo>
                  <a:lnTo>
                    <a:pt x="1169776" y="1409700"/>
                  </a:lnTo>
                  <a:lnTo>
                    <a:pt x="1171366" y="1398587"/>
                  </a:lnTo>
                  <a:lnTo>
                    <a:pt x="1196796" y="1212532"/>
                  </a:lnTo>
                  <a:lnTo>
                    <a:pt x="1189803" y="1194117"/>
                  </a:lnTo>
                  <a:lnTo>
                    <a:pt x="1203472" y="1169670"/>
                  </a:lnTo>
                  <a:lnTo>
                    <a:pt x="1235895" y="1169670"/>
                  </a:lnTo>
                  <a:lnTo>
                    <a:pt x="1249246" y="1194117"/>
                  </a:lnTo>
                  <a:lnTo>
                    <a:pt x="1242889" y="1216025"/>
                  </a:lnTo>
                  <a:lnTo>
                    <a:pt x="1265776" y="1412557"/>
                  </a:lnTo>
                  <a:lnTo>
                    <a:pt x="1325855" y="1146810"/>
                  </a:lnTo>
                  <a:lnTo>
                    <a:pt x="1332849" y="1143317"/>
                  </a:lnTo>
                  <a:lnTo>
                    <a:pt x="1337935" y="1141095"/>
                  </a:lnTo>
                  <a:lnTo>
                    <a:pt x="1341113" y="1139190"/>
                  </a:lnTo>
                  <a:lnTo>
                    <a:pt x="1341749" y="1138555"/>
                  </a:lnTo>
                  <a:lnTo>
                    <a:pt x="1341749" y="1138237"/>
                  </a:lnTo>
                  <a:lnTo>
                    <a:pt x="1352557" y="1136967"/>
                  </a:lnTo>
                  <a:lnTo>
                    <a:pt x="1364001" y="1136650"/>
                  </a:lnTo>
                  <a:close/>
                  <a:moveTo>
                    <a:pt x="276860" y="1112205"/>
                  </a:moveTo>
                  <a:lnTo>
                    <a:pt x="257810" y="1112523"/>
                  </a:lnTo>
                  <a:lnTo>
                    <a:pt x="239395" y="1114113"/>
                  </a:lnTo>
                  <a:lnTo>
                    <a:pt x="236537" y="1138913"/>
                  </a:lnTo>
                  <a:lnTo>
                    <a:pt x="176212" y="1139866"/>
                  </a:lnTo>
                  <a:lnTo>
                    <a:pt x="175260" y="1124923"/>
                  </a:lnTo>
                  <a:lnTo>
                    <a:pt x="166687" y="1127784"/>
                  </a:lnTo>
                  <a:lnTo>
                    <a:pt x="158432" y="1130328"/>
                  </a:lnTo>
                  <a:lnTo>
                    <a:pt x="151130" y="1132872"/>
                  </a:lnTo>
                  <a:lnTo>
                    <a:pt x="143827" y="1136051"/>
                  </a:lnTo>
                  <a:lnTo>
                    <a:pt x="137160" y="1138913"/>
                  </a:lnTo>
                  <a:lnTo>
                    <a:pt x="130810" y="1142410"/>
                  </a:lnTo>
                  <a:lnTo>
                    <a:pt x="125095" y="1145271"/>
                  </a:lnTo>
                  <a:lnTo>
                    <a:pt x="119697" y="1148769"/>
                  </a:lnTo>
                  <a:lnTo>
                    <a:pt x="115252" y="1152584"/>
                  </a:lnTo>
                  <a:lnTo>
                    <a:pt x="111125" y="1155763"/>
                  </a:lnTo>
                  <a:lnTo>
                    <a:pt x="107315" y="1159261"/>
                  </a:lnTo>
                  <a:lnTo>
                    <a:pt x="104457" y="1163076"/>
                  </a:lnTo>
                  <a:lnTo>
                    <a:pt x="102235" y="1166891"/>
                  </a:lnTo>
                  <a:lnTo>
                    <a:pt x="100647" y="1170071"/>
                  </a:lnTo>
                  <a:lnTo>
                    <a:pt x="99377" y="1173886"/>
                  </a:lnTo>
                  <a:lnTo>
                    <a:pt x="99060" y="1177384"/>
                  </a:lnTo>
                  <a:lnTo>
                    <a:pt x="99377" y="1180245"/>
                  </a:lnTo>
                  <a:lnTo>
                    <a:pt x="100330" y="1183425"/>
                  </a:lnTo>
                  <a:lnTo>
                    <a:pt x="101282" y="1186286"/>
                  </a:lnTo>
                  <a:lnTo>
                    <a:pt x="102870" y="1189148"/>
                  </a:lnTo>
                  <a:lnTo>
                    <a:pt x="104775" y="1192009"/>
                  </a:lnTo>
                  <a:lnTo>
                    <a:pt x="106997" y="1195188"/>
                  </a:lnTo>
                  <a:lnTo>
                    <a:pt x="109537" y="1197732"/>
                  </a:lnTo>
                  <a:lnTo>
                    <a:pt x="112712" y="1200593"/>
                  </a:lnTo>
                  <a:lnTo>
                    <a:pt x="116205" y="1203455"/>
                  </a:lnTo>
                  <a:lnTo>
                    <a:pt x="119697" y="1206316"/>
                  </a:lnTo>
                  <a:lnTo>
                    <a:pt x="124460" y="1208860"/>
                  </a:lnTo>
                  <a:lnTo>
                    <a:pt x="128905" y="1211721"/>
                  </a:lnTo>
                  <a:lnTo>
                    <a:pt x="138747" y="1216809"/>
                  </a:lnTo>
                  <a:lnTo>
                    <a:pt x="149860" y="1221896"/>
                  </a:lnTo>
                  <a:lnTo>
                    <a:pt x="162242" y="1226347"/>
                  </a:lnTo>
                  <a:lnTo>
                    <a:pt x="175895" y="1230162"/>
                  </a:lnTo>
                  <a:lnTo>
                    <a:pt x="190500" y="1233977"/>
                  </a:lnTo>
                  <a:lnTo>
                    <a:pt x="206375" y="1236839"/>
                  </a:lnTo>
                  <a:lnTo>
                    <a:pt x="222885" y="1239383"/>
                  </a:lnTo>
                  <a:lnTo>
                    <a:pt x="240030" y="1241290"/>
                  </a:lnTo>
                  <a:lnTo>
                    <a:pt x="258127" y="1242562"/>
                  </a:lnTo>
                  <a:lnTo>
                    <a:pt x="276860" y="1242880"/>
                  </a:lnTo>
                  <a:lnTo>
                    <a:pt x="295910" y="1242562"/>
                  </a:lnTo>
                  <a:lnTo>
                    <a:pt x="313690" y="1241290"/>
                  </a:lnTo>
                  <a:lnTo>
                    <a:pt x="331153" y="1239383"/>
                  </a:lnTo>
                  <a:lnTo>
                    <a:pt x="347663" y="1236839"/>
                  </a:lnTo>
                  <a:lnTo>
                    <a:pt x="363220" y="1233977"/>
                  </a:lnTo>
                  <a:lnTo>
                    <a:pt x="377825" y="1230162"/>
                  </a:lnTo>
                  <a:lnTo>
                    <a:pt x="391160" y="1226347"/>
                  </a:lnTo>
                  <a:lnTo>
                    <a:pt x="403860" y="1221896"/>
                  </a:lnTo>
                  <a:lnTo>
                    <a:pt x="414973" y="1216809"/>
                  </a:lnTo>
                  <a:lnTo>
                    <a:pt x="425133" y="1211721"/>
                  </a:lnTo>
                  <a:lnTo>
                    <a:pt x="429578" y="1208860"/>
                  </a:lnTo>
                  <a:lnTo>
                    <a:pt x="433705" y="1206316"/>
                  </a:lnTo>
                  <a:lnTo>
                    <a:pt x="437515" y="1203455"/>
                  </a:lnTo>
                  <a:lnTo>
                    <a:pt x="441008" y="1200593"/>
                  </a:lnTo>
                  <a:lnTo>
                    <a:pt x="444183" y="1197732"/>
                  </a:lnTo>
                  <a:lnTo>
                    <a:pt x="447040" y="1195188"/>
                  </a:lnTo>
                  <a:lnTo>
                    <a:pt x="449263" y="1192009"/>
                  </a:lnTo>
                  <a:lnTo>
                    <a:pt x="451168" y="1189148"/>
                  </a:lnTo>
                  <a:lnTo>
                    <a:pt x="452438" y="1186286"/>
                  </a:lnTo>
                  <a:lnTo>
                    <a:pt x="453708" y="1183425"/>
                  </a:lnTo>
                  <a:lnTo>
                    <a:pt x="454343" y="1180245"/>
                  </a:lnTo>
                  <a:lnTo>
                    <a:pt x="454343" y="1177384"/>
                  </a:lnTo>
                  <a:lnTo>
                    <a:pt x="454025" y="1173568"/>
                  </a:lnTo>
                  <a:lnTo>
                    <a:pt x="453073" y="1169435"/>
                  </a:lnTo>
                  <a:lnTo>
                    <a:pt x="450850" y="1165620"/>
                  </a:lnTo>
                  <a:lnTo>
                    <a:pt x="447993" y="1161486"/>
                  </a:lnTo>
                  <a:lnTo>
                    <a:pt x="444183" y="1157671"/>
                  </a:lnTo>
                  <a:lnTo>
                    <a:pt x="440055" y="1153538"/>
                  </a:lnTo>
                  <a:lnTo>
                    <a:pt x="435293" y="1149723"/>
                  </a:lnTo>
                  <a:lnTo>
                    <a:pt x="429578" y="1146225"/>
                  </a:lnTo>
                  <a:lnTo>
                    <a:pt x="423228" y="1142728"/>
                  </a:lnTo>
                  <a:lnTo>
                    <a:pt x="416560" y="1138913"/>
                  </a:lnTo>
                  <a:lnTo>
                    <a:pt x="408940" y="1135415"/>
                  </a:lnTo>
                  <a:lnTo>
                    <a:pt x="400685" y="1132554"/>
                  </a:lnTo>
                  <a:lnTo>
                    <a:pt x="392113" y="1129692"/>
                  </a:lnTo>
                  <a:lnTo>
                    <a:pt x="382905" y="1126513"/>
                  </a:lnTo>
                  <a:lnTo>
                    <a:pt x="373380" y="1123969"/>
                  </a:lnTo>
                  <a:lnTo>
                    <a:pt x="363220" y="1121744"/>
                  </a:lnTo>
                  <a:lnTo>
                    <a:pt x="361633" y="1139866"/>
                  </a:lnTo>
                  <a:lnTo>
                    <a:pt x="304165" y="1139866"/>
                  </a:lnTo>
                  <a:lnTo>
                    <a:pt x="300673" y="1113477"/>
                  </a:lnTo>
                  <a:lnTo>
                    <a:pt x="288925" y="1112523"/>
                  </a:lnTo>
                  <a:lnTo>
                    <a:pt x="276860" y="1112205"/>
                  </a:lnTo>
                  <a:close/>
                  <a:moveTo>
                    <a:pt x="1696009" y="1087438"/>
                  </a:moveTo>
                  <a:lnTo>
                    <a:pt x="1706562" y="1093141"/>
                  </a:lnTo>
                  <a:lnTo>
                    <a:pt x="1628215" y="1238251"/>
                  </a:lnTo>
                  <a:lnTo>
                    <a:pt x="1617662" y="1232865"/>
                  </a:lnTo>
                  <a:lnTo>
                    <a:pt x="1696009" y="1087438"/>
                  </a:lnTo>
                  <a:close/>
                  <a:moveTo>
                    <a:pt x="2290762" y="1082675"/>
                  </a:moveTo>
                  <a:lnTo>
                    <a:pt x="2349183" y="1093734"/>
                  </a:lnTo>
                  <a:lnTo>
                    <a:pt x="2351088" y="1094049"/>
                  </a:lnTo>
                  <a:lnTo>
                    <a:pt x="2352993" y="1095313"/>
                  </a:lnTo>
                  <a:lnTo>
                    <a:pt x="2354580" y="1096893"/>
                  </a:lnTo>
                  <a:lnTo>
                    <a:pt x="2356168" y="1098473"/>
                  </a:lnTo>
                  <a:lnTo>
                    <a:pt x="2357438" y="1101001"/>
                  </a:lnTo>
                  <a:lnTo>
                    <a:pt x="2358708" y="1103528"/>
                  </a:lnTo>
                  <a:lnTo>
                    <a:pt x="2360613" y="1109848"/>
                  </a:lnTo>
                  <a:lnTo>
                    <a:pt x="2362200" y="1116483"/>
                  </a:lnTo>
                  <a:lnTo>
                    <a:pt x="2363470" y="1124066"/>
                  </a:lnTo>
                  <a:lnTo>
                    <a:pt x="2365058" y="1138600"/>
                  </a:lnTo>
                  <a:lnTo>
                    <a:pt x="2365375" y="1141760"/>
                  </a:lnTo>
                  <a:lnTo>
                    <a:pt x="2365058" y="1143971"/>
                  </a:lnTo>
                  <a:lnTo>
                    <a:pt x="2364740" y="1144919"/>
                  </a:lnTo>
                  <a:lnTo>
                    <a:pt x="2363470" y="1145867"/>
                  </a:lnTo>
                  <a:lnTo>
                    <a:pt x="2362835" y="1145235"/>
                  </a:lnTo>
                  <a:lnTo>
                    <a:pt x="2361248" y="1144603"/>
                  </a:lnTo>
                  <a:lnTo>
                    <a:pt x="2359660" y="1143655"/>
                  </a:lnTo>
                  <a:lnTo>
                    <a:pt x="2358708" y="1142076"/>
                  </a:lnTo>
                  <a:lnTo>
                    <a:pt x="2355533" y="1137968"/>
                  </a:lnTo>
                  <a:lnTo>
                    <a:pt x="2352993" y="1133545"/>
                  </a:lnTo>
                  <a:lnTo>
                    <a:pt x="2351088" y="1128489"/>
                  </a:lnTo>
                  <a:lnTo>
                    <a:pt x="2350453" y="1126593"/>
                  </a:lnTo>
                  <a:lnTo>
                    <a:pt x="2350453" y="1124698"/>
                  </a:lnTo>
                  <a:lnTo>
                    <a:pt x="2350135" y="1121854"/>
                  </a:lnTo>
                  <a:lnTo>
                    <a:pt x="2349183" y="1119958"/>
                  </a:lnTo>
                  <a:lnTo>
                    <a:pt x="2347913" y="1118694"/>
                  </a:lnTo>
                  <a:lnTo>
                    <a:pt x="2346960" y="1118378"/>
                  </a:lnTo>
                  <a:lnTo>
                    <a:pt x="2346643" y="1118378"/>
                  </a:lnTo>
                  <a:lnTo>
                    <a:pt x="2346008" y="1118378"/>
                  </a:lnTo>
                  <a:lnTo>
                    <a:pt x="2345055" y="1119326"/>
                  </a:lnTo>
                  <a:lnTo>
                    <a:pt x="2344420" y="1119958"/>
                  </a:lnTo>
                  <a:lnTo>
                    <a:pt x="2343785" y="1120906"/>
                  </a:lnTo>
                  <a:lnTo>
                    <a:pt x="2342833" y="1124066"/>
                  </a:lnTo>
                  <a:lnTo>
                    <a:pt x="2342515" y="1128173"/>
                  </a:lnTo>
                  <a:lnTo>
                    <a:pt x="2342198" y="1132597"/>
                  </a:lnTo>
                  <a:lnTo>
                    <a:pt x="2341245" y="1136704"/>
                  </a:lnTo>
                  <a:lnTo>
                    <a:pt x="2340293" y="1140180"/>
                  </a:lnTo>
                  <a:lnTo>
                    <a:pt x="2339023" y="1141760"/>
                  </a:lnTo>
                  <a:lnTo>
                    <a:pt x="2338070" y="1143023"/>
                  </a:lnTo>
                  <a:lnTo>
                    <a:pt x="2336800" y="1144287"/>
                  </a:lnTo>
                  <a:lnTo>
                    <a:pt x="2335530" y="1145235"/>
                  </a:lnTo>
                  <a:lnTo>
                    <a:pt x="2333625" y="1146183"/>
                  </a:lnTo>
                  <a:lnTo>
                    <a:pt x="2331720" y="1146815"/>
                  </a:lnTo>
                  <a:lnTo>
                    <a:pt x="2329815" y="1147131"/>
                  </a:lnTo>
                  <a:lnTo>
                    <a:pt x="2326957" y="1147763"/>
                  </a:lnTo>
                  <a:lnTo>
                    <a:pt x="2321877" y="1147763"/>
                  </a:lnTo>
                  <a:lnTo>
                    <a:pt x="2319655" y="1147131"/>
                  </a:lnTo>
                  <a:lnTo>
                    <a:pt x="2317432" y="1146499"/>
                  </a:lnTo>
                  <a:lnTo>
                    <a:pt x="2315210" y="1145235"/>
                  </a:lnTo>
                  <a:lnTo>
                    <a:pt x="2313305" y="1144287"/>
                  </a:lnTo>
                  <a:lnTo>
                    <a:pt x="2311400" y="1142392"/>
                  </a:lnTo>
                  <a:lnTo>
                    <a:pt x="2309495" y="1140812"/>
                  </a:lnTo>
                  <a:lnTo>
                    <a:pt x="2306002" y="1136388"/>
                  </a:lnTo>
                  <a:lnTo>
                    <a:pt x="2303145" y="1131649"/>
                  </a:lnTo>
                  <a:lnTo>
                    <a:pt x="2300922" y="1125962"/>
                  </a:lnTo>
                  <a:lnTo>
                    <a:pt x="2298382" y="1120274"/>
                  </a:lnTo>
                  <a:lnTo>
                    <a:pt x="2296795" y="1114271"/>
                  </a:lnTo>
                  <a:lnTo>
                    <a:pt x="2295207" y="1108268"/>
                  </a:lnTo>
                  <a:lnTo>
                    <a:pt x="2293620" y="1102580"/>
                  </a:lnTo>
                  <a:lnTo>
                    <a:pt x="2291715" y="1092470"/>
                  </a:lnTo>
                  <a:lnTo>
                    <a:pt x="2291080" y="1085519"/>
                  </a:lnTo>
                  <a:lnTo>
                    <a:pt x="2290762" y="1082675"/>
                  </a:lnTo>
                  <a:close/>
                  <a:moveTo>
                    <a:pt x="2847975" y="1081088"/>
                  </a:moveTo>
                  <a:lnTo>
                    <a:pt x="2847658" y="1083616"/>
                  </a:lnTo>
                  <a:lnTo>
                    <a:pt x="2846705" y="1090883"/>
                  </a:lnTo>
                  <a:lnTo>
                    <a:pt x="2844800" y="1100993"/>
                  </a:lnTo>
                  <a:lnTo>
                    <a:pt x="2843530" y="1106997"/>
                  </a:lnTo>
                  <a:lnTo>
                    <a:pt x="2842260" y="1113000"/>
                  </a:lnTo>
                  <a:lnTo>
                    <a:pt x="2840355" y="1119003"/>
                  </a:lnTo>
                  <a:lnTo>
                    <a:pt x="2838133" y="1124375"/>
                  </a:lnTo>
                  <a:lnTo>
                    <a:pt x="2835275" y="1130062"/>
                  </a:lnTo>
                  <a:lnTo>
                    <a:pt x="2832735" y="1134801"/>
                  </a:lnTo>
                  <a:lnTo>
                    <a:pt x="2829243" y="1139225"/>
                  </a:lnTo>
                  <a:lnTo>
                    <a:pt x="2827338" y="1140805"/>
                  </a:lnTo>
                  <a:lnTo>
                    <a:pt x="2825433" y="1142384"/>
                  </a:lnTo>
                  <a:lnTo>
                    <a:pt x="2823845" y="1143964"/>
                  </a:lnTo>
                  <a:lnTo>
                    <a:pt x="2821305" y="1144596"/>
                  </a:lnTo>
                  <a:lnTo>
                    <a:pt x="2819083" y="1145544"/>
                  </a:lnTo>
                  <a:lnTo>
                    <a:pt x="2816860" y="1145860"/>
                  </a:lnTo>
                  <a:lnTo>
                    <a:pt x="2811145" y="1146176"/>
                  </a:lnTo>
                  <a:lnTo>
                    <a:pt x="2808922" y="1145860"/>
                  </a:lnTo>
                  <a:lnTo>
                    <a:pt x="2807017" y="1145544"/>
                  </a:lnTo>
                  <a:lnTo>
                    <a:pt x="2804795" y="1144596"/>
                  </a:lnTo>
                  <a:lnTo>
                    <a:pt x="2803525" y="1143964"/>
                  </a:lnTo>
                  <a:lnTo>
                    <a:pt x="2801937" y="1142700"/>
                  </a:lnTo>
                  <a:lnTo>
                    <a:pt x="2800667" y="1141752"/>
                  </a:lnTo>
                  <a:lnTo>
                    <a:pt x="2799715" y="1140173"/>
                  </a:lnTo>
                  <a:lnTo>
                    <a:pt x="2798445" y="1138593"/>
                  </a:lnTo>
                  <a:lnTo>
                    <a:pt x="2796857" y="1135433"/>
                  </a:lnTo>
                  <a:lnTo>
                    <a:pt x="2796222" y="1131326"/>
                  </a:lnTo>
                  <a:lnTo>
                    <a:pt x="2796222" y="1126586"/>
                  </a:lnTo>
                  <a:lnTo>
                    <a:pt x="2795905" y="1122163"/>
                  </a:lnTo>
                  <a:lnTo>
                    <a:pt x="2794635" y="1119319"/>
                  </a:lnTo>
                  <a:lnTo>
                    <a:pt x="2794317" y="1118371"/>
                  </a:lnTo>
                  <a:lnTo>
                    <a:pt x="2793682" y="1117423"/>
                  </a:lnTo>
                  <a:lnTo>
                    <a:pt x="2792730" y="1117107"/>
                  </a:lnTo>
                  <a:lnTo>
                    <a:pt x="2792095" y="1117107"/>
                  </a:lnTo>
                  <a:lnTo>
                    <a:pt x="2791460" y="1117107"/>
                  </a:lnTo>
                  <a:lnTo>
                    <a:pt x="2790507" y="1117107"/>
                  </a:lnTo>
                  <a:lnTo>
                    <a:pt x="2789555" y="1118371"/>
                  </a:lnTo>
                  <a:lnTo>
                    <a:pt x="2788602" y="1120267"/>
                  </a:lnTo>
                  <a:lnTo>
                    <a:pt x="2788285" y="1123427"/>
                  </a:lnTo>
                  <a:lnTo>
                    <a:pt x="2787967" y="1125322"/>
                  </a:lnTo>
                  <a:lnTo>
                    <a:pt x="2787650" y="1127218"/>
                  </a:lnTo>
                  <a:lnTo>
                    <a:pt x="2785745" y="1131642"/>
                  </a:lnTo>
                  <a:lnTo>
                    <a:pt x="2783205" y="1136381"/>
                  </a:lnTo>
                  <a:lnTo>
                    <a:pt x="2780030" y="1140489"/>
                  </a:lnTo>
                  <a:lnTo>
                    <a:pt x="2778442" y="1142068"/>
                  </a:lnTo>
                  <a:lnTo>
                    <a:pt x="2777490" y="1143332"/>
                  </a:lnTo>
                  <a:lnTo>
                    <a:pt x="2775902" y="1143964"/>
                  </a:lnTo>
                  <a:lnTo>
                    <a:pt x="2774950" y="1143964"/>
                  </a:lnTo>
                  <a:lnTo>
                    <a:pt x="2773997" y="1143648"/>
                  </a:lnTo>
                  <a:lnTo>
                    <a:pt x="2773680" y="1142384"/>
                  </a:lnTo>
                  <a:lnTo>
                    <a:pt x="2773362" y="1140173"/>
                  </a:lnTo>
                  <a:lnTo>
                    <a:pt x="2773362" y="1137329"/>
                  </a:lnTo>
                  <a:lnTo>
                    <a:pt x="2775267" y="1122479"/>
                  </a:lnTo>
                  <a:lnTo>
                    <a:pt x="2776220" y="1115212"/>
                  </a:lnTo>
                  <a:lnTo>
                    <a:pt x="2777807" y="1108261"/>
                  </a:lnTo>
                  <a:lnTo>
                    <a:pt x="2780030" y="1101941"/>
                  </a:lnTo>
                  <a:lnTo>
                    <a:pt x="2781300" y="1099414"/>
                  </a:lnTo>
                  <a:lnTo>
                    <a:pt x="2782252" y="1097202"/>
                  </a:lnTo>
                  <a:lnTo>
                    <a:pt x="2783840" y="1095306"/>
                  </a:lnTo>
                  <a:lnTo>
                    <a:pt x="2785427" y="1093410"/>
                  </a:lnTo>
                  <a:lnTo>
                    <a:pt x="2787332" y="1092778"/>
                  </a:lnTo>
                  <a:lnTo>
                    <a:pt x="2789237" y="1092147"/>
                  </a:lnTo>
                  <a:lnTo>
                    <a:pt x="2847975" y="1081088"/>
                  </a:lnTo>
                  <a:close/>
                  <a:moveTo>
                    <a:pt x="2154535" y="1031875"/>
                  </a:moveTo>
                  <a:lnTo>
                    <a:pt x="2276475" y="1148694"/>
                  </a:lnTo>
                  <a:lnTo>
                    <a:pt x="2268240" y="1157288"/>
                  </a:lnTo>
                  <a:lnTo>
                    <a:pt x="2146300" y="1040469"/>
                  </a:lnTo>
                  <a:lnTo>
                    <a:pt x="2154535" y="1031875"/>
                  </a:lnTo>
                  <a:close/>
                  <a:moveTo>
                    <a:pt x="951225" y="992188"/>
                  </a:moveTo>
                  <a:lnTo>
                    <a:pt x="954087" y="1004130"/>
                  </a:lnTo>
                  <a:lnTo>
                    <a:pt x="747081" y="1054101"/>
                  </a:lnTo>
                  <a:lnTo>
                    <a:pt x="744537" y="1042158"/>
                  </a:lnTo>
                  <a:lnTo>
                    <a:pt x="951225" y="992188"/>
                  </a:lnTo>
                  <a:close/>
                  <a:moveTo>
                    <a:pt x="263208" y="913173"/>
                  </a:moveTo>
                  <a:lnTo>
                    <a:pt x="242887" y="1082955"/>
                  </a:lnTo>
                  <a:lnTo>
                    <a:pt x="259715" y="1082001"/>
                  </a:lnTo>
                  <a:lnTo>
                    <a:pt x="276860" y="1081683"/>
                  </a:lnTo>
                  <a:lnTo>
                    <a:pt x="296863" y="1082001"/>
                  </a:lnTo>
                  <a:lnTo>
                    <a:pt x="275590" y="913173"/>
                  </a:lnTo>
                  <a:lnTo>
                    <a:pt x="271780" y="913491"/>
                  </a:lnTo>
                  <a:lnTo>
                    <a:pt x="267970" y="913491"/>
                  </a:lnTo>
                  <a:lnTo>
                    <a:pt x="265748" y="913491"/>
                  </a:lnTo>
                  <a:lnTo>
                    <a:pt x="263208" y="913173"/>
                  </a:lnTo>
                  <a:close/>
                  <a:moveTo>
                    <a:pt x="1967124" y="852488"/>
                  </a:moveTo>
                  <a:lnTo>
                    <a:pt x="2032000" y="915353"/>
                  </a:lnTo>
                  <a:lnTo>
                    <a:pt x="2023538" y="923926"/>
                  </a:lnTo>
                  <a:lnTo>
                    <a:pt x="1958975" y="861378"/>
                  </a:lnTo>
                  <a:lnTo>
                    <a:pt x="1967124" y="852488"/>
                  </a:lnTo>
                  <a:close/>
                  <a:moveTo>
                    <a:pt x="71437" y="820738"/>
                  </a:moveTo>
                  <a:lnTo>
                    <a:pt x="113846" y="828515"/>
                  </a:lnTo>
                  <a:lnTo>
                    <a:pt x="115452" y="828826"/>
                  </a:lnTo>
                  <a:lnTo>
                    <a:pt x="116737" y="829759"/>
                  </a:lnTo>
                  <a:lnTo>
                    <a:pt x="117701" y="830692"/>
                  </a:lnTo>
                  <a:lnTo>
                    <a:pt x="118986" y="832247"/>
                  </a:lnTo>
                  <a:lnTo>
                    <a:pt x="120914" y="835669"/>
                  </a:lnTo>
                  <a:lnTo>
                    <a:pt x="121878" y="840024"/>
                  </a:lnTo>
                  <a:lnTo>
                    <a:pt x="123163" y="844690"/>
                  </a:lnTo>
                  <a:lnTo>
                    <a:pt x="124127" y="850289"/>
                  </a:lnTo>
                  <a:lnTo>
                    <a:pt x="125412" y="860555"/>
                  </a:lnTo>
                  <a:lnTo>
                    <a:pt x="125412" y="862732"/>
                  </a:lnTo>
                  <a:lnTo>
                    <a:pt x="125412" y="863976"/>
                  </a:lnTo>
                  <a:lnTo>
                    <a:pt x="125090" y="864909"/>
                  </a:lnTo>
                  <a:lnTo>
                    <a:pt x="124127" y="865532"/>
                  </a:lnTo>
                  <a:lnTo>
                    <a:pt x="123484" y="865532"/>
                  </a:lnTo>
                  <a:lnTo>
                    <a:pt x="122842" y="864598"/>
                  </a:lnTo>
                  <a:lnTo>
                    <a:pt x="120271" y="862732"/>
                  </a:lnTo>
                  <a:lnTo>
                    <a:pt x="118344" y="859932"/>
                  </a:lnTo>
                  <a:lnTo>
                    <a:pt x="116737" y="856511"/>
                  </a:lnTo>
                  <a:lnTo>
                    <a:pt x="115131" y="853089"/>
                  </a:lnTo>
                  <a:lnTo>
                    <a:pt x="114810" y="850600"/>
                  </a:lnTo>
                  <a:lnTo>
                    <a:pt x="114167" y="848423"/>
                  </a:lnTo>
                  <a:lnTo>
                    <a:pt x="113846" y="846868"/>
                  </a:lnTo>
                  <a:lnTo>
                    <a:pt x="112882" y="846245"/>
                  </a:lnTo>
                  <a:lnTo>
                    <a:pt x="111597" y="846245"/>
                  </a:lnTo>
                  <a:lnTo>
                    <a:pt x="110954" y="846556"/>
                  </a:lnTo>
                  <a:lnTo>
                    <a:pt x="109669" y="847801"/>
                  </a:lnTo>
                  <a:lnTo>
                    <a:pt x="109348" y="849978"/>
                  </a:lnTo>
                  <a:lnTo>
                    <a:pt x="109026" y="852778"/>
                  </a:lnTo>
                  <a:lnTo>
                    <a:pt x="108705" y="856200"/>
                  </a:lnTo>
                  <a:lnTo>
                    <a:pt x="108384" y="858999"/>
                  </a:lnTo>
                  <a:lnTo>
                    <a:pt x="107099" y="861799"/>
                  </a:lnTo>
                  <a:lnTo>
                    <a:pt x="105492" y="863665"/>
                  </a:lnTo>
                  <a:lnTo>
                    <a:pt x="103565" y="864909"/>
                  </a:lnTo>
                  <a:lnTo>
                    <a:pt x="100994" y="866154"/>
                  </a:lnTo>
                  <a:lnTo>
                    <a:pt x="98103" y="866776"/>
                  </a:lnTo>
                  <a:lnTo>
                    <a:pt x="93926" y="866465"/>
                  </a:lnTo>
                  <a:lnTo>
                    <a:pt x="92320" y="866465"/>
                  </a:lnTo>
                  <a:lnTo>
                    <a:pt x="90392" y="865843"/>
                  </a:lnTo>
                  <a:lnTo>
                    <a:pt x="87822" y="864287"/>
                  </a:lnTo>
                  <a:lnTo>
                    <a:pt x="84931" y="861799"/>
                  </a:lnTo>
                  <a:lnTo>
                    <a:pt x="82360" y="858688"/>
                  </a:lnTo>
                  <a:lnTo>
                    <a:pt x="80433" y="855577"/>
                  </a:lnTo>
                  <a:lnTo>
                    <a:pt x="78505" y="851534"/>
                  </a:lnTo>
                  <a:lnTo>
                    <a:pt x="76899" y="847490"/>
                  </a:lnTo>
                  <a:lnTo>
                    <a:pt x="75613" y="843446"/>
                  </a:lnTo>
                  <a:lnTo>
                    <a:pt x="73686" y="834736"/>
                  </a:lnTo>
                  <a:lnTo>
                    <a:pt x="72079" y="827892"/>
                  </a:lnTo>
                  <a:lnTo>
                    <a:pt x="71437" y="820738"/>
                  </a:lnTo>
                  <a:close/>
                  <a:moveTo>
                    <a:pt x="471487" y="819150"/>
                  </a:moveTo>
                  <a:lnTo>
                    <a:pt x="470534" y="826277"/>
                  </a:lnTo>
                  <a:lnTo>
                    <a:pt x="468947" y="833729"/>
                  </a:lnTo>
                  <a:lnTo>
                    <a:pt x="467042" y="842152"/>
                  </a:lnTo>
                  <a:lnTo>
                    <a:pt x="465772" y="846688"/>
                  </a:lnTo>
                  <a:lnTo>
                    <a:pt x="464184" y="850900"/>
                  </a:lnTo>
                  <a:lnTo>
                    <a:pt x="462279" y="854788"/>
                  </a:lnTo>
                  <a:lnTo>
                    <a:pt x="460374" y="858675"/>
                  </a:lnTo>
                  <a:lnTo>
                    <a:pt x="457834" y="861591"/>
                  </a:lnTo>
                  <a:lnTo>
                    <a:pt x="455294" y="864507"/>
                  </a:lnTo>
                  <a:lnTo>
                    <a:pt x="452119" y="865803"/>
                  </a:lnTo>
                  <a:lnTo>
                    <a:pt x="450532" y="866451"/>
                  </a:lnTo>
                  <a:lnTo>
                    <a:pt x="449262" y="866775"/>
                  </a:lnTo>
                  <a:lnTo>
                    <a:pt x="445134" y="866775"/>
                  </a:lnTo>
                  <a:lnTo>
                    <a:pt x="441959" y="866451"/>
                  </a:lnTo>
                  <a:lnTo>
                    <a:pt x="439419" y="865155"/>
                  </a:lnTo>
                  <a:lnTo>
                    <a:pt x="437514" y="863535"/>
                  </a:lnTo>
                  <a:lnTo>
                    <a:pt x="435927" y="861267"/>
                  </a:lnTo>
                  <a:lnTo>
                    <a:pt x="434974" y="858999"/>
                  </a:lnTo>
                  <a:lnTo>
                    <a:pt x="434022" y="856084"/>
                  </a:lnTo>
                  <a:lnTo>
                    <a:pt x="434022" y="852520"/>
                  </a:lnTo>
                  <a:lnTo>
                    <a:pt x="433704" y="849280"/>
                  </a:lnTo>
                  <a:lnTo>
                    <a:pt x="433387" y="847012"/>
                  </a:lnTo>
                  <a:lnTo>
                    <a:pt x="432117" y="846040"/>
                  </a:lnTo>
                  <a:lnTo>
                    <a:pt x="431482" y="845068"/>
                  </a:lnTo>
                  <a:lnTo>
                    <a:pt x="430212" y="845716"/>
                  </a:lnTo>
                  <a:lnTo>
                    <a:pt x="429259" y="846364"/>
                  </a:lnTo>
                  <a:lnTo>
                    <a:pt x="428942" y="847984"/>
                  </a:lnTo>
                  <a:lnTo>
                    <a:pt x="428624" y="850252"/>
                  </a:lnTo>
                  <a:lnTo>
                    <a:pt x="427989" y="852844"/>
                  </a:lnTo>
                  <a:lnTo>
                    <a:pt x="426719" y="856408"/>
                  </a:lnTo>
                  <a:lnTo>
                    <a:pt x="424814" y="859647"/>
                  </a:lnTo>
                  <a:lnTo>
                    <a:pt x="422592" y="862563"/>
                  </a:lnTo>
                  <a:lnTo>
                    <a:pt x="420687" y="864831"/>
                  </a:lnTo>
                  <a:lnTo>
                    <a:pt x="419734" y="865155"/>
                  </a:lnTo>
                  <a:lnTo>
                    <a:pt x="419099" y="865479"/>
                  </a:lnTo>
                  <a:lnTo>
                    <a:pt x="418464" y="865155"/>
                  </a:lnTo>
                  <a:lnTo>
                    <a:pt x="417829" y="863859"/>
                  </a:lnTo>
                  <a:lnTo>
                    <a:pt x="417512" y="862563"/>
                  </a:lnTo>
                  <a:lnTo>
                    <a:pt x="417829" y="860619"/>
                  </a:lnTo>
                  <a:lnTo>
                    <a:pt x="419099" y="849280"/>
                  </a:lnTo>
                  <a:lnTo>
                    <a:pt x="419734" y="844096"/>
                  </a:lnTo>
                  <a:lnTo>
                    <a:pt x="421004" y="838913"/>
                  </a:lnTo>
                  <a:lnTo>
                    <a:pt x="422592" y="834377"/>
                  </a:lnTo>
                  <a:lnTo>
                    <a:pt x="424179" y="830489"/>
                  </a:lnTo>
                  <a:lnTo>
                    <a:pt x="425449" y="829193"/>
                  </a:lnTo>
                  <a:lnTo>
                    <a:pt x="426719" y="828221"/>
                  </a:lnTo>
                  <a:lnTo>
                    <a:pt x="427672" y="827573"/>
                  </a:lnTo>
                  <a:lnTo>
                    <a:pt x="429259" y="827249"/>
                  </a:lnTo>
                  <a:lnTo>
                    <a:pt x="471487" y="819150"/>
                  </a:lnTo>
                  <a:close/>
                  <a:moveTo>
                    <a:pt x="1825625" y="773113"/>
                  </a:moveTo>
                  <a:lnTo>
                    <a:pt x="1867021" y="773113"/>
                  </a:lnTo>
                  <a:lnTo>
                    <a:pt x="1873657" y="778074"/>
                  </a:lnTo>
                  <a:lnTo>
                    <a:pt x="1879660" y="782704"/>
                  </a:lnTo>
                  <a:lnTo>
                    <a:pt x="1885664" y="787996"/>
                  </a:lnTo>
                  <a:lnTo>
                    <a:pt x="1888192" y="790972"/>
                  </a:lnTo>
                  <a:lnTo>
                    <a:pt x="1890404" y="793618"/>
                  </a:lnTo>
                  <a:lnTo>
                    <a:pt x="1891668" y="796264"/>
                  </a:lnTo>
                  <a:lnTo>
                    <a:pt x="1891984" y="797587"/>
                  </a:lnTo>
                  <a:lnTo>
                    <a:pt x="1892300" y="798579"/>
                  </a:lnTo>
                  <a:lnTo>
                    <a:pt x="1891984" y="799902"/>
                  </a:lnTo>
                  <a:lnTo>
                    <a:pt x="1891668" y="801225"/>
                  </a:lnTo>
                  <a:lnTo>
                    <a:pt x="1891036" y="801886"/>
                  </a:lnTo>
                  <a:lnTo>
                    <a:pt x="1889772" y="802548"/>
                  </a:lnTo>
                  <a:lnTo>
                    <a:pt x="1888192" y="803540"/>
                  </a:lnTo>
                  <a:lnTo>
                    <a:pt x="1886296" y="804201"/>
                  </a:lnTo>
                  <a:lnTo>
                    <a:pt x="1881556" y="804863"/>
                  </a:lnTo>
                  <a:lnTo>
                    <a:pt x="1875237" y="804863"/>
                  </a:lnTo>
                  <a:lnTo>
                    <a:pt x="1869233" y="804201"/>
                  </a:lnTo>
                  <a:lnTo>
                    <a:pt x="1863861" y="802878"/>
                  </a:lnTo>
                  <a:lnTo>
                    <a:pt x="1859121" y="801556"/>
                  </a:lnTo>
                  <a:lnTo>
                    <a:pt x="1854697" y="799240"/>
                  </a:lnTo>
                  <a:lnTo>
                    <a:pt x="1849957" y="796595"/>
                  </a:lnTo>
                  <a:lnTo>
                    <a:pt x="1846481" y="793949"/>
                  </a:lnTo>
                  <a:lnTo>
                    <a:pt x="1842373" y="790972"/>
                  </a:lnTo>
                  <a:lnTo>
                    <a:pt x="1840477" y="789649"/>
                  </a:lnTo>
                  <a:lnTo>
                    <a:pt x="1839213" y="789319"/>
                  </a:lnTo>
                  <a:lnTo>
                    <a:pt x="1838581" y="789319"/>
                  </a:lnTo>
                  <a:lnTo>
                    <a:pt x="1838265" y="789649"/>
                  </a:lnTo>
                  <a:lnTo>
                    <a:pt x="1837317" y="790972"/>
                  </a:lnTo>
                  <a:lnTo>
                    <a:pt x="1837317" y="791303"/>
                  </a:lnTo>
                  <a:lnTo>
                    <a:pt x="1836685" y="791303"/>
                  </a:lnTo>
                  <a:lnTo>
                    <a:pt x="1832261" y="791303"/>
                  </a:lnTo>
                  <a:lnTo>
                    <a:pt x="1829417" y="790972"/>
                  </a:lnTo>
                  <a:lnTo>
                    <a:pt x="1827521" y="790642"/>
                  </a:lnTo>
                  <a:lnTo>
                    <a:pt x="1826573" y="782704"/>
                  </a:lnTo>
                  <a:lnTo>
                    <a:pt x="1826257" y="778074"/>
                  </a:lnTo>
                  <a:lnTo>
                    <a:pt x="1826573" y="775759"/>
                  </a:lnTo>
                  <a:lnTo>
                    <a:pt x="1826573" y="774767"/>
                  </a:lnTo>
                  <a:lnTo>
                    <a:pt x="1825625" y="773113"/>
                  </a:lnTo>
                  <a:close/>
                  <a:moveTo>
                    <a:pt x="1722120" y="773113"/>
                  </a:moveTo>
                  <a:lnTo>
                    <a:pt x="1763712" y="773113"/>
                  </a:lnTo>
                  <a:lnTo>
                    <a:pt x="1762760" y="774767"/>
                  </a:lnTo>
                  <a:lnTo>
                    <a:pt x="1763077" y="775759"/>
                  </a:lnTo>
                  <a:lnTo>
                    <a:pt x="1763077" y="778074"/>
                  </a:lnTo>
                  <a:lnTo>
                    <a:pt x="1762760" y="782704"/>
                  </a:lnTo>
                  <a:lnTo>
                    <a:pt x="1761807" y="790642"/>
                  </a:lnTo>
                  <a:lnTo>
                    <a:pt x="1759902" y="790972"/>
                  </a:lnTo>
                  <a:lnTo>
                    <a:pt x="1757680" y="791303"/>
                  </a:lnTo>
                  <a:lnTo>
                    <a:pt x="1752600" y="791303"/>
                  </a:lnTo>
                  <a:lnTo>
                    <a:pt x="1752282" y="791303"/>
                  </a:lnTo>
                  <a:lnTo>
                    <a:pt x="1751965" y="790972"/>
                  </a:lnTo>
                  <a:lnTo>
                    <a:pt x="1751330" y="789649"/>
                  </a:lnTo>
                  <a:lnTo>
                    <a:pt x="1750695" y="789319"/>
                  </a:lnTo>
                  <a:lnTo>
                    <a:pt x="1750060" y="789319"/>
                  </a:lnTo>
                  <a:lnTo>
                    <a:pt x="1748790" y="789649"/>
                  </a:lnTo>
                  <a:lnTo>
                    <a:pt x="1747202" y="790972"/>
                  </a:lnTo>
                  <a:lnTo>
                    <a:pt x="1743392" y="793949"/>
                  </a:lnTo>
                  <a:lnTo>
                    <a:pt x="1739265" y="796595"/>
                  </a:lnTo>
                  <a:lnTo>
                    <a:pt x="1734502" y="799240"/>
                  </a:lnTo>
                  <a:lnTo>
                    <a:pt x="1730057" y="801556"/>
                  </a:lnTo>
                  <a:lnTo>
                    <a:pt x="1725295" y="802878"/>
                  </a:lnTo>
                  <a:lnTo>
                    <a:pt x="1719897" y="804201"/>
                  </a:lnTo>
                  <a:lnTo>
                    <a:pt x="1713865" y="804863"/>
                  </a:lnTo>
                  <a:lnTo>
                    <a:pt x="1707515" y="804863"/>
                  </a:lnTo>
                  <a:lnTo>
                    <a:pt x="1702752" y="804201"/>
                  </a:lnTo>
                  <a:lnTo>
                    <a:pt x="1700847" y="803540"/>
                  </a:lnTo>
                  <a:lnTo>
                    <a:pt x="1699260" y="802548"/>
                  </a:lnTo>
                  <a:lnTo>
                    <a:pt x="1698307" y="801886"/>
                  </a:lnTo>
                  <a:lnTo>
                    <a:pt x="1697355" y="801225"/>
                  </a:lnTo>
                  <a:lnTo>
                    <a:pt x="1697037" y="799902"/>
                  </a:lnTo>
                  <a:lnTo>
                    <a:pt x="1697037" y="798579"/>
                  </a:lnTo>
                  <a:lnTo>
                    <a:pt x="1697037" y="797587"/>
                  </a:lnTo>
                  <a:lnTo>
                    <a:pt x="1697355" y="796264"/>
                  </a:lnTo>
                  <a:lnTo>
                    <a:pt x="1698625" y="793618"/>
                  </a:lnTo>
                  <a:lnTo>
                    <a:pt x="1700847" y="790972"/>
                  </a:lnTo>
                  <a:lnTo>
                    <a:pt x="1703387" y="787996"/>
                  </a:lnTo>
                  <a:lnTo>
                    <a:pt x="1709420" y="782704"/>
                  </a:lnTo>
                  <a:lnTo>
                    <a:pt x="1715452" y="778074"/>
                  </a:lnTo>
                  <a:lnTo>
                    <a:pt x="1722120" y="773113"/>
                  </a:lnTo>
                  <a:close/>
                  <a:moveTo>
                    <a:pt x="1800322" y="754463"/>
                  </a:moveTo>
                  <a:lnTo>
                    <a:pt x="1784168" y="754780"/>
                  </a:lnTo>
                  <a:lnTo>
                    <a:pt x="1768964" y="756049"/>
                  </a:lnTo>
                  <a:lnTo>
                    <a:pt x="1767697" y="764936"/>
                  </a:lnTo>
                  <a:lnTo>
                    <a:pt x="1720500" y="765888"/>
                  </a:lnTo>
                  <a:lnTo>
                    <a:pt x="1720183" y="764618"/>
                  </a:lnTo>
                  <a:lnTo>
                    <a:pt x="1713215" y="766522"/>
                  </a:lnTo>
                  <a:lnTo>
                    <a:pt x="1706880" y="768744"/>
                  </a:lnTo>
                  <a:lnTo>
                    <a:pt x="1700861" y="770966"/>
                  </a:lnTo>
                  <a:lnTo>
                    <a:pt x="1695476" y="773187"/>
                  </a:lnTo>
                  <a:lnTo>
                    <a:pt x="1690092" y="776043"/>
                  </a:lnTo>
                  <a:lnTo>
                    <a:pt x="1685340" y="778265"/>
                  </a:lnTo>
                  <a:lnTo>
                    <a:pt x="1680589" y="780804"/>
                  </a:lnTo>
                  <a:lnTo>
                    <a:pt x="1676471" y="783343"/>
                  </a:lnTo>
                  <a:lnTo>
                    <a:pt x="1673304" y="786199"/>
                  </a:lnTo>
                  <a:lnTo>
                    <a:pt x="1670136" y="789055"/>
                  </a:lnTo>
                  <a:lnTo>
                    <a:pt x="1667602" y="791594"/>
                  </a:lnTo>
                  <a:lnTo>
                    <a:pt x="1665385" y="794451"/>
                  </a:lnTo>
                  <a:lnTo>
                    <a:pt x="1663484" y="796989"/>
                  </a:lnTo>
                  <a:lnTo>
                    <a:pt x="1662217" y="799528"/>
                  </a:lnTo>
                  <a:lnTo>
                    <a:pt x="1661584" y="802067"/>
                  </a:lnTo>
                  <a:lnTo>
                    <a:pt x="1661267" y="804924"/>
                  </a:lnTo>
                  <a:lnTo>
                    <a:pt x="1661584" y="806828"/>
                  </a:lnTo>
                  <a:lnTo>
                    <a:pt x="1661900" y="808732"/>
                  </a:lnTo>
                  <a:lnTo>
                    <a:pt x="1662534" y="810954"/>
                  </a:lnTo>
                  <a:lnTo>
                    <a:pt x="1663801" y="813175"/>
                  </a:lnTo>
                  <a:lnTo>
                    <a:pt x="1665068" y="815079"/>
                  </a:lnTo>
                  <a:lnTo>
                    <a:pt x="1666969" y="817301"/>
                  </a:lnTo>
                  <a:lnTo>
                    <a:pt x="1671086" y="821427"/>
                  </a:lnTo>
                  <a:lnTo>
                    <a:pt x="1676154" y="825870"/>
                  </a:lnTo>
                  <a:lnTo>
                    <a:pt x="1682490" y="829995"/>
                  </a:lnTo>
                  <a:lnTo>
                    <a:pt x="1690092" y="833804"/>
                  </a:lnTo>
                  <a:lnTo>
                    <a:pt x="1698644" y="837930"/>
                  </a:lnTo>
                  <a:lnTo>
                    <a:pt x="1708147" y="841421"/>
                  </a:lnTo>
                  <a:lnTo>
                    <a:pt x="1718600" y="844594"/>
                  </a:lnTo>
                  <a:lnTo>
                    <a:pt x="1729686" y="847768"/>
                  </a:lnTo>
                  <a:lnTo>
                    <a:pt x="1742356" y="849989"/>
                  </a:lnTo>
                  <a:lnTo>
                    <a:pt x="1755660" y="852211"/>
                  </a:lnTo>
                  <a:lnTo>
                    <a:pt x="1769597" y="853798"/>
                  </a:lnTo>
                  <a:lnTo>
                    <a:pt x="1784485" y="854750"/>
                  </a:lnTo>
                  <a:lnTo>
                    <a:pt x="1800322" y="854750"/>
                  </a:lnTo>
                  <a:lnTo>
                    <a:pt x="1816477" y="854750"/>
                  </a:lnTo>
                  <a:lnTo>
                    <a:pt x="1831048" y="853798"/>
                  </a:lnTo>
                  <a:lnTo>
                    <a:pt x="1845302" y="852211"/>
                  </a:lnTo>
                  <a:lnTo>
                    <a:pt x="1858605" y="849989"/>
                  </a:lnTo>
                  <a:lnTo>
                    <a:pt x="1870959" y="847768"/>
                  </a:lnTo>
                  <a:lnTo>
                    <a:pt x="1882362" y="844594"/>
                  </a:lnTo>
                  <a:lnTo>
                    <a:pt x="1893132" y="841421"/>
                  </a:lnTo>
                  <a:lnTo>
                    <a:pt x="1902318" y="837930"/>
                  </a:lnTo>
                  <a:lnTo>
                    <a:pt x="1910870" y="833804"/>
                  </a:lnTo>
                  <a:lnTo>
                    <a:pt x="1918472" y="829995"/>
                  </a:lnTo>
                  <a:lnTo>
                    <a:pt x="1924807" y="825870"/>
                  </a:lnTo>
                  <a:lnTo>
                    <a:pt x="1930192" y="821427"/>
                  </a:lnTo>
                  <a:lnTo>
                    <a:pt x="1934310" y="817301"/>
                  </a:lnTo>
                  <a:lnTo>
                    <a:pt x="1935894" y="815079"/>
                  </a:lnTo>
                  <a:lnTo>
                    <a:pt x="1937161" y="813175"/>
                  </a:lnTo>
                  <a:lnTo>
                    <a:pt x="1938428" y="810954"/>
                  </a:lnTo>
                  <a:lnTo>
                    <a:pt x="1939061" y="808732"/>
                  </a:lnTo>
                  <a:lnTo>
                    <a:pt x="1939378" y="806828"/>
                  </a:lnTo>
                  <a:lnTo>
                    <a:pt x="1939378" y="804924"/>
                  </a:lnTo>
                  <a:lnTo>
                    <a:pt x="1939378" y="801750"/>
                  </a:lnTo>
                  <a:lnTo>
                    <a:pt x="1938428" y="799211"/>
                  </a:lnTo>
                  <a:lnTo>
                    <a:pt x="1936844" y="796037"/>
                  </a:lnTo>
                  <a:lnTo>
                    <a:pt x="1934627" y="793181"/>
                  </a:lnTo>
                  <a:lnTo>
                    <a:pt x="1932093" y="790325"/>
                  </a:lnTo>
                  <a:lnTo>
                    <a:pt x="1928925" y="787151"/>
                  </a:lnTo>
                  <a:lnTo>
                    <a:pt x="1924807" y="784295"/>
                  </a:lnTo>
                  <a:lnTo>
                    <a:pt x="1920689" y="781121"/>
                  </a:lnTo>
                  <a:lnTo>
                    <a:pt x="1915938" y="778265"/>
                  </a:lnTo>
                  <a:lnTo>
                    <a:pt x="1910236" y="775409"/>
                  </a:lnTo>
                  <a:lnTo>
                    <a:pt x="1904218" y="772870"/>
                  </a:lnTo>
                  <a:lnTo>
                    <a:pt x="1897883" y="770331"/>
                  </a:lnTo>
                  <a:lnTo>
                    <a:pt x="1890914" y="767475"/>
                  </a:lnTo>
                  <a:lnTo>
                    <a:pt x="1883629" y="765253"/>
                  </a:lnTo>
                  <a:lnTo>
                    <a:pt x="1875710" y="763349"/>
                  </a:lnTo>
                  <a:lnTo>
                    <a:pt x="1867158" y="761127"/>
                  </a:lnTo>
                  <a:lnTo>
                    <a:pt x="1867158" y="765888"/>
                  </a:lnTo>
                  <a:lnTo>
                    <a:pt x="1821228" y="765888"/>
                  </a:lnTo>
                  <a:lnTo>
                    <a:pt x="1820278" y="755097"/>
                  </a:lnTo>
                  <a:lnTo>
                    <a:pt x="1810459" y="754780"/>
                  </a:lnTo>
                  <a:lnTo>
                    <a:pt x="1800322" y="754463"/>
                  </a:lnTo>
                  <a:close/>
                  <a:moveTo>
                    <a:pt x="2034836" y="711200"/>
                  </a:moveTo>
                  <a:lnTo>
                    <a:pt x="2039938" y="721912"/>
                  </a:lnTo>
                  <a:lnTo>
                    <a:pt x="1973603" y="752475"/>
                  </a:lnTo>
                  <a:lnTo>
                    <a:pt x="1968500" y="741762"/>
                  </a:lnTo>
                  <a:lnTo>
                    <a:pt x="2034836" y="711200"/>
                  </a:lnTo>
                  <a:close/>
                  <a:moveTo>
                    <a:pt x="1625600" y="692150"/>
                  </a:moveTo>
                  <a:lnTo>
                    <a:pt x="1697038" y="735585"/>
                  </a:lnTo>
                  <a:lnTo>
                    <a:pt x="1690688" y="746125"/>
                  </a:lnTo>
                  <a:lnTo>
                    <a:pt x="1619250" y="702689"/>
                  </a:lnTo>
                  <a:lnTo>
                    <a:pt x="1625600" y="692150"/>
                  </a:lnTo>
                  <a:close/>
                  <a:moveTo>
                    <a:pt x="1231408" y="690563"/>
                  </a:moveTo>
                  <a:lnTo>
                    <a:pt x="1244414" y="691513"/>
                  </a:lnTo>
                  <a:lnTo>
                    <a:pt x="1256468" y="692463"/>
                  </a:lnTo>
                  <a:lnTo>
                    <a:pt x="1267888" y="694046"/>
                  </a:lnTo>
                  <a:lnTo>
                    <a:pt x="1279308" y="696262"/>
                  </a:lnTo>
                  <a:lnTo>
                    <a:pt x="1289776" y="698795"/>
                  </a:lnTo>
                  <a:lnTo>
                    <a:pt x="1299927" y="702277"/>
                  </a:lnTo>
                  <a:lnTo>
                    <a:pt x="1309761" y="705760"/>
                  </a:lnTo>
                  <a:lnTo>
                    <a:pt x="1318643" y="708926"/>
                  </a:lnTo>
                  <a:lnTo>
                    <a:pt x="1327208" y="713042"/>
                  </a:lnTo>
                  <a:lnTo>
                    <a:pt x="1335773" y="716841"/>
                  </a:lnTo>
                  <a:lnTo>
                    <a:pt x="1343069" y="720957"/>
                  </a:lnTo>
                  <a:lnTo>
                    <a:pt x="1350047" y="725073"/>
                  </a:lnTo>
                  <a:lnTo>
                    <a:pt x="1356392" y="729189"/>
                  </a:lnTo>
                  <a:lnTo>
                    <a:pt x="1367494" y="737104"/>
                  </a:lnTo>
                  <a:lnTo>
                    <a:pt x="1376059" y="744386"/>
                  </a:lnTo>
                  <a:lnTo>
                    <a:pt x="1382721" y="749769"/>
                  </a:lnTo>
                  <a:lnTo>
                    <a:pt x="1387479" y="754834"/>
                  </a:lnTo>
                  <a:lnTo>
                    <a:pt x="1385893" y="758634"/>
                  </a:lnTo>
                  <a:lnTo>
                    <a:pt x="1383672" y="762750"/>
                  </a:lnTo>
                  <a:lnTo>
                    <a:pt x="1380183" y="768132"/>
                  </a:lnTo>
                  <a:lnTo>
                    <a:pt x="1376694" y="774147"/>
                  </a:lnTo>
                  <a:lnTo>
                    <a:pt x="1371301" y="780796"/>
                  </a:lnTo>
                  <a:lnTo>
                    <a:pt x="1365274" y="787445"/>
                  </a:lnTo>
                  <a:lnTo>
                    <a:pt x="1361784" y="790928"/>
                  </a:lnTo>
                  <a:lnTo>
                    <a:pt x="1358295" y="793777"/>
                  </a:lnTo>
                  <a:lnTo>
                    <a:pt x="1354488" y="796627"/>
                  </a:lnTo>
                  <a:lnTo>
                    <a:pt x="1350047" y="799793"/>
                  </a:lnTo>
                  <a:lnTo>
                    <a:pt x="1345924" y="802326"/>
                  </a:lnTo>
                  <a:lnTo>
                    <a:pt x="1340848" y="804542"/>
                  </a:lnTo>
                  <a:lnTo>
                    <a:pt x="1336090" y="806758"/>
                  </a:lnTo>
                  <a:lnTo>
                    <a:pt x="1330380" y="808658"/>
                  </a:lnTo>
                  <a:lnTo>
                    <a:pt x="1324987" y="809924"/>
                  </a:lnTo>
                  <a:lnTo>
                    <a:pt x="1318960" y="810874"/>
                  </a:lnTo>
                  <a:lnTo>
                    <a:pt x="1312616" y="811507"/>
                  </a:lnTo>
                  <a:lnTo>
                    <a:pt x="1306271" y="811507"/>
                  </a:lnTo>
                  <a:lnTo>
                    <a:pt x="1299610" y="810557"/>
                  </a:lnTo>
                  <a:lnTo>
                    <a:pt x="1292948" y="809608"/>
                  </a:lnTo>
                  <a:lnTo>
                    <a:pt x="1285335" y="807708"/>
                  </a:lnTo>
                  <a:lnTo>
                    <a:pt x="1277405" y="805492"/>
                  </a:lnTo>
                  <a:lnTo>
                    <a:pt x="1269474" y="802009"/>
                  </a:lnTo>
                  <a:lnTo>
                    <a:pt x="1261227" y="798210"/>
                  </a:lnTo>
                  <a:lnTo>
                    <a:pt x="1251710" y="793777"/>
                  </a:lnTo>
                  <a:lnTo>
                    <a:pt x="1242194" y="789345"/>
                  </a:lnTo>
                  <a:lnTo>
                    <a:pt x="1281529" y="808341"/>
                  </a:lnTo>
                  <a:lnTo>
                    <a:pt x="1300244" y="816890"/>
                  </a:lnTo>
                  <a:lnTo>
                    <a:pt x="1309444" y="820689"/>
                  </a:lnTo>
                  <a:lnTo>
                    <a:pt x="1318009" y="823855"/>
                  </a:lnTo>
                  <a:lnTo>
                    <a:pt x="1326256" y="826388"/>
                  </a:lnTo>
                  <a:lnTo>
                    <a:pt x="1334187" y="828287"/>
                  </a:lnTo>
                  <a:lnTo>
                    <a:pt x="1341483" y="829870"/>
                  </a:lnTo>
                  <a:lnTo>
                    <a:pt x="1348779" y="830187"/>
                  </a:lnTo>
                  <a:lnTo>
                    <a:pt x="1352268" y="830187"/>
                  </a:lnTo>
                  <a:lnTo>
                    <a:pt x="1355440" y="829870"/>
                  </a:lnTo>
                  <a:lnTo>
                    <a:pt x="1358929" y="828921"/>
                  </a:lnTo>
                  <a:lnTo>
                    <a:pt x="1361784" y="828287"/>
                  </a:lnTo>
                  <a:lnTo>
                    <a:pt x="1364957" y="827021"/>
                  </a:lnTo>
                  <a:lnTo>
                    <a:pt x="1367494" y="826071"/>
                  </a:lnTo>
                  <a:lnTo>
                    <a:pt x="1370032" y="824488"/>
                  </a:lnTo>
                  <a:lnTo>
                    <a:pt x="1372887" y="822272"/>
                  </a:lnTo>
                  <a:lnTo>
                    <a:pt x="1373521" y="829554"/>
                  </a:lnTo>
                  <a:lnTo>
                    <a:pt x="1374473" y="835886"/>
                  </a:lnTo>
                  <a:lnTo>
                    <a:pt x="1374790" y="848234"/>
                  </a:lnTo>
                  <a:lnTo>
                    <a:pt x="1374790" y="860265"/>
                  </a:lnTo>
                  <a:lnTo>
                    <a:pt x="1373839" y="871346"/>
                  </a:lnTo>
                  <a:lnTo>
                    <a:pt x="1376059" y="869130"/>
                  </a:lnTo>
                  <a:lnTo>
                    <a:pt x="1377328" y="868813"/>
                  </a:lnTo>
                  <a:lnTo>
                    <a:pt x="1377962" y="868497"/>
                  </a:lnTo>
                  <a:lnTo>
                    <a:pt x="1379549" y="868813"/>
                  </a:lnTo>
                  <a:lnTo>
                    <a:pt x="1381135" y="869446"/>
                  </a:lnTo>
                  <a:lnTo>
                    <a:pt x="1382721" y="871030"/>
                  </a:lnTo>
                  <a:lnTo>
                    <a:pt x="1383672" y="872929"/>
                  </a:lnTo>
                  <a:lnTo>
                    <a:pt x="1384941" y="875462"/>
                  </a:lnTo>
                  <a:lnTo>
                    <a:pt x="1385893" y="878628"/>
                  </a:lnTo>
                  <a:lnTo>
                    <a:pt x="1388113" y="885277"/>
                  </a:lnTo>
                  <a:lnTo>
                    <a:pt x="1390017" y="893825"/>
                  </a:lnTo>
                  <a:lnTo>
                    <a:pt x="1391286" y="903640"/>
                  </a:lnTo>
                  <a:lnTo>
                    <a:pt x="1391920" y="914405"/>
                  </a:lnTo>
                  <a:lnTo>
                    <a:pt x="1392237" y="926119"/>
                  </a:lnTo>
                  <a:lnTo>
                    <a:pt x="1391920" y="937834"/>
                  </a:lnTo>
                  <a:lnTo>
                    <a:pt x="1391286" y="948599"/>
                  </a:lnTo>
                  <a:lnTo>
                    <a:pt x="1390017" y="958413"/>
                  </a:lnTo>
                  <a:lnTo>
                    <a:pt x="1388113" y="966645"/>
                  </a:lnTo>
                  <a:lnTo>
                    <a:pt x="1385893" y="973611"/>
                  </a:lnTo>
                  <a:lnTo>
                    <a:pt x="1384941" y="976777"/>
                  </a:lnTo>
                  <a:lnTo>
                    <a:pt x="1383672" y="978993"/>
                  </a:lnTo>
                  <a:lnTo>
                    <a:pt x="1382721" y="980893"/>
                  </a:lnTo>
                  <a:lnTo>
                    <a:pt x="1381135" y="982476"/>
                  </a:lnTo>
                  <a:lnTo>
                    <a:pt x="1379549" y="983425"/>
                  </a:lnTo>
                  <a:lnTo>
                    <a:pt x="1377962" y="983425"/>
                  </a:lnTo>
                  <a:lnTo>
                    <a:pt x="1376694" y="983425"/>
                  </a:lnTo>
                  <a:lnTo>
                    <a:pt x="1375425" y="982476"/>
                  </a:lnTo>
                  <a:lnTo>
                    <a:pt x="1373839" y="980893"/>
                  </a:lnTo>
                  <a:lnTo>
                    <a:pt x="1372570" y="978676"/>
                  </a:lnTo>
                  <a:lnTo>
                    <a:pt x="1371301" y="976143"/>
                  </a:lnTo>
                  <a:lnTo>
                    <a:pt x="1370032" y="972977"/>
                  </a:lnTo>
                  <a:lnTo>
                    <a:pt x="1367812" y="965379"/>
                  </a:lnTo>
                  <a:lnTo>
                    <a:pt x="1366860" y="975194"/>
                  </a:lnTo>
                  <a:lnTo>
                    <a:pt x="1364957" y="985325"/>
                  </a:lnTo>
                  <a:lnTo>
                    <a:pt x="1363053" y="994823"/>
                  </a:lnTo>
                  <a:lnTo>
                    <a:pt x="1360516" y="1004005"/>
                  </a:lnTo>
                  <a:lnTo>
                    <a:pt x="1357661" y="1013187"/>
                  </a:lnTo>
                  <a:lnTo>
                    <a:pt x="1354806" y="1021735"/>
                  </a:lnTo>
                  <a:lnTo>
                    <a:pt x="1351316" y="1030283"/>
                  </a:lnTo>
                  <a:lnTo>
                    <a:pt x="1347510" y="1038515"/>
                  </a:lnTo>
                  <a:lnTo>
                    <a:pt x="1343386" y="1046430"/>
                  </a:lnTo>
                  <a:lnTo>
                    <a:pt x="1339262" y="1054346"/>
                  </a:lnTo>
                  <a:lnTo>
                    <a:pt x="1334821" y="1061628"/>
                  </a:lnTo>
                  <a:lnTo>
                    <a:pt x="1330380" y="1068593"/>
                  </a:lnTo>
                  <a:lnTo>
                    <a:pt x="1325622" y="1075242"/>
                  </a:lnTo>
                  <a:lnTo>
                    <a:pt x="1320546" y="1081891"/>
                  </a:lnTo>
                  <a:lnTo>
                    <a:pt x="1315471" y="1088223"/>
                  </a:lnTo>
                  <a:lnTo>
                    <a:pt x="1309761" y="1094238"/>
                  </a:lnTo>
                  <a:lnTo>
                    <a:pt x="1304368" y="1099304"/>
                  </a:lnTo>
                  <a:lnTo>
                    <a:pt x="1298658" y="1104686"/>
                  </a:lnTo>
                  <a:lnTo>
                    <a:pt x="1293266" y="1109435"/>
                  </a:lnTo>
                  <a:lnTo>
                    <a:pt x="1287238" y="1113868"/>
                  </a:lnTo>
                  <a:lnTo>
                    <a:pt x="1281211" y="1118617"/>
                  </a:lnTo>
                  <a:lnTo>
                    <a:pt x="1275501" y="1122100"/>
                  </a:lnTo>
                  <a:lnTo>
                    <a:pt x="1269474" y="1125899"/>
                  </a:lnTo>
                  <a:lnTo>
                    <a:pt x="1263447" y="1129065"/>
                  </a:lnTo>
                  <a:lnTo>
                    <a:pt x="1257420" y="1131915"/>
                  </a:lnTo>
                  <a:lnTo>
                    <a:pt x="1251393" y="1134131"/>
                  </a:lnTo>
                  <a:lnTo>
                    <a:pt x="1245366" y="1136347"/>
                  </a:lnTo>
                  <a:lnTo>
                    <a:pt x="1239339" y="1137930"/>
                  </a:lnTo>
                  <a:lnTo>
                    <a:pt x="1233312" y="1139513"/>
                  </a:lnTo>
                  <a:lnTo>
                    <a:pt x="1227919" y="1140463"/>
                  </a:lnTo>
                  <a:lnTo>
                    <a:pt x="1222209" y="1141096"/>
                  </a:lnTo>
                  <a:lnTo>
                    <a:pt x="1216499" y="1141413"/>
                  </a:lnTo>
                  <a:lnTo>
                    <a:pt x="1212058" y="1141096"/>
                  </a:lnTo>
                  <a:lnTo>
                    <a:pt x="1207617" y="1140146"/>
                  </a:lnTo>
                  <a:lnTo>
                    <a:pt x="1202542" y="1139513"/>
                  </a:lnTo>
                  <a:lnTo>
                    <a:pt x="1197466" y="1137930"/>
                  </a:lnTo>
                  <a:lnTo>
                    <a:pt x="1192073" y="1136031"/>
                  </a:lnTo>
                  <a:lnTo>
                    <a:pt x="1186998" y="1133814"/>
                  </a:lnTo>
                  <a:lnTo>
                    <a:pt x="1181288" y="1131281"/>
                  </a:lnTo>
                  <a:lnTo>
                    <a:pt x="1175895" y="1128749"/>
                  </a:lnTo>
                  <a:lnTo>
                    <a:pt x="1170186" y="1125266"/>
                  </a:lnTo>
                  <a:lnTo>
                    <a:pt x="1164476" y="1121467"/>
                  </a:lnTo>
                  <a:lnTo>
                    <a:pt x="1158766" y="1117667"/>
                  </a:lnTo>
                  <a:lnTo>
                    <a:pt x="1153056" y="1113235"/>
                  </a:lnTo>
                  <a:lnTo>
                    <a:pt x="1147029" y="1108802"/>
                  </a:lnTo>
                  <a:lnTo>
                    <a:pt x="1141319" y="1103736"/>
                  </a:lnTo>
                  <a:lnTo>
                    <a:pt x="1135926" y="1098671"/>
                  </a:lnTo>
                  <a:lnTo>
                    <a:pt x="1130216" y="1092972"/>
                  </a:lnTo>
                  <a:lnTo>
                    <a:pt x="1124506" y="1087273"/>
                  </a:lnTo>
                  <a:lnTo>
                    <a:pt x="1118796" y="1080941"/>
                  </a:lnTo>
                  <a:lnTo>
                    <a:pt x="1113721" y="1074925"/>
                  </a:lnTo>
                  <a:lnTo>
                    <a:pt x="1108011" y="1068276"/>
                  </a:lnTo>
                  <a:lnTo>
                    <a:pt x="1102936" y="1061628"/>
                  </a:lnTo>
                  <a:lnTo>
                    <a:pt x="1097860" y="1054346"/>
                  </a:lnTo>
                  <a:lnTo>
                    <a:pt x="1092785" y="1046747"/>
                  </a:lnTo>
                  <a:lnTo>
                    <a:pt x="1088344" y="1039465"/>
                  </a:lnTo>
                  <a:lnTo>
                    <a:pt x="1083903" y="1031550"/>
                  </a:lnTo>
                  <a:lnTo>
                    <a:pt x="1079779" y="1023635"/>
                  </a:lnTo>
                  <a:lnTo>
                    <a:pt x="1075655" y="1015403"/>
                  </a:lnTo>
                  <a:lnTo>
                    <a:pt x="1071848" y="1007171"/>
                  </a:lnTo>
                  <a:lnTo>
                    <a:pt x="1068676" y="998623"/>
                  </a:lnTo>
                  <a:lnTo>
                    <a:pt x="1065187" y="989758"/>
                  </a:lnTo>
                  <a:lnTo>
                    <a:pt x="1062649" y="980893"/>
                  </a:lnTo>
                  <a:lnTo>
                    <a:pt x="1059794" y="972028"/>
                  </a:lnTo>
                  <a:lnTo>
                    <a:pt x="1057891" y="977726"/>
                  </a:lnTo>
                  <a:lnTo>
                    <a:pt x="1055670" y="982476"/>
                  </a:lnTo>
                  <a:lnTo>
                    <a:pt x="1054719" y="984375"/>
                  </a:lnTo>
                  <a:lnTo>
                    <a:pt x="1053133" y="985325"/>
                  </a:lnTo>
                  <a:lnTo>
                    <a:pt x="1051864" y="986275"/>
                  </a:lnTo>
                  <a:lnTo>
                    <a:pt x="1050595" y="986591"/>
                  </a:lnTo>
                  <a:lnTo>
                    <a:pt x="1049326" y="986275"/>
                  </a:lnTo>
                  <a:lnTo>
                    <a:pt x="1047740" y="985325"/>
                  </a:lnTo>
                  <a:lnTo>
                    <a:pt x="1046471" y="983742"/>
                  </a:lnTo>
                  <a:lnTo>
                    <a:pt x="1045202" y="982159"/>
                  </a:lnTo>
                  <a:lnTo>
                    <a:pt x="1044250" y="979309"/>
                  </a:lnTo>
                  <a:lnTo>
                    <a:pt x="1042664" y="976460"/>
                  </a:lnTo>
                  <a:lnTo>
                    <a:pt x="1040761" y="969495"/>
                  </a:lnTo>
                  <a:lnTo>
                    <a:pt x="1038858" y="960946"/>
                  </a:lnTo>
                  <a:lnTo>
                    <a:pt x="1037589" y="951131"/>
                  </a:lnTo>
                  <a:lnTo>
                    <a:pt x="1036954" y="940367"/>
                  </a:lnTo>
                  <a:lnTo>
                    <a:pt x="1036637" y="928652"/>
                  </a:lnTo>
                  <a:lnTo>
                    <a:pt x="1036954" y="917254"/>
                  </a:lnTo>
                  <a:lnTo>
                    <a:pt x="1037589" y="906173"/>
                  </a:lnTo>
                  <a:lnTo>
                    <a:pt x="1038858" y="896358"/>
                  </a:lnTo>
                  <a:lnTo>
                    <a:pt x="1040761" y="888126"/>
                  </a:lnTo>
                  <a:lnTo>
                    <a:pt x="1042664" y="881161"/>
                  </a:lnTo>
                  <a:lnTo>
                    <a:pt x="1044250" y="877995"/>
                  </a:lnTo>
                  <a:lnTo>
                    <a:pt x="1045202" y="875779"/>
                  </a:lnTo>
                  <a:lnTo>
                    <a:pt x="1046471" y="873879"/>
                  </a:lnTo>
                  <a:lnTo>
                    <a:pt x="1047740" y="872613"/>
                  </a:lnTo>
                  <a:lnTo>
                    <a:pt x="1049326" y="871346"/>
                  </a:lnTo>
                  <a:lnTo>
                    <a:pt x="1050595" y="871346"/>
                  </a:lnTo>
                  <a:lnTo>
                    <a:pt x="1051546" y="871346"/>
                  </a:lnTo>
                  <a:lnTo>
                    <a:pt x="1052498" y="871663"/>
                  </a:lnTo>
                  <a:lnTo>
                    <a:pt x="1052815" y="864381"/>
                  </a:lnTo>
                  <a:lnTo>
                    <a:pt x="1053133" y="856782"/>
                  </a:lnTo>
                  <a:lnTo>
                    <a:pt x="1053767" y="850133"/>
                  </a:lnTo>
                  <a:lnTo>
                    <a:pt x="1055036" y="843801"/>
                  </a:lnTo>
                  <a:lnTo>
                    <a:pt x="1054719" y="835886"/>
                  </a:lnTo>
                  <a:lnTo>
                    <a:pt x="1054401" y="827971"/>
                  </a:lnTo>
                  <a:lnTo>
                    <a:pt x="1054401" y="820689"/>
                  </a:lnTo>
                  <a:lnTo>
                    <a:pt x="1054401" y="814040"/>
                  </a:lnTo>
                  <a:lnTo>
                    <a:pt x="1055036" y="807708"/>
                  </a:lnTo>
                  <a:lnTo>
                    <a:pt x="1055670" y="801692"/>
                  </a:lnTo>
                  <a:lnTo>
                    <a:pt x="1057256" y="796310"/>
                  </a:lnTo>
                  <a:lnTo>
                    <a:pt x="1058842" y="791244"/>
                  </a:lnTo>
                  <a:lnTo>
                    <a:pt x="1060746" y="786179"/>
                  </a:lnTo>
                  <a:lnTo>
                    <a:pt x="1062649" y="781746"/>
                  </a:lnTo>
                  <a:lnTo>
                    <a:pt x="1064870" y="777630"/>
                  </a:lnTo>
                  <a:lnTo>
                    <a:pt x="1067407" y="773831"/>
                  </a:lnTo>
                  <a:lnTo>
                    <a:pt x="1070262" y="770665"/>
                  </a:lnTo>
                  <a:lnTo>
                    <a:pt x="1073434" y="767499"/>
                  </a:lnTo>
                  <a:lnTo>
                    <a:pt x="1076924" y="764649"/>
                  </a:lnTo>
                  <a:lnTo>
                    <a:pt x="1080096" y="762433"/>
                  </a:lnTo>
                  <a:lnTo>
                    <a:pt x="1064235" y="762433"/>
                  </a:lnTo>
                  <a:lnTo>
                    <a:pt x="1052498" y="762750"/>
                  </a:lnTo>
                  <a:lnTo>
                    <a:pt x="1041713" y="763383"/>
                  </a:lnTo>
                  <a:lnTo>
                    <a:pt x="1049009" y="759583"/>
                  </a:lnTo>
                  <a:lnTo>
                    <a:pt x="1056622" y="754834"/>
                  </a:lnTo>
                  <a:lnTo>
                    <a:pt x="1063918" y="749452"/>
                  </a:lnTo>
                  <a:lnTo>
                    <a:pt x="1071531" y="743753"/>
                  </a:lnTo>
                  <a:lnTo>
                    <a:pt x="1085806" y="733305"/>
                  </a:lnTo>
                  <a:lnTo>
                    <a:pt x="1092150" y="728872"/>
                  </a:lnTo>
                  <a:lnTo>
                    <a:pt x="1098495" y="725073"/>
                  </a:lnTo>
                  <a:lnTo>
                    <a:pt x="1106742" y="720957"/>
                  </a:lnTo>
                  <a:lnTo>
                    <a:pt x="1114990" y="717158"/>
                  </a:lnTo>
                  <a:lnTo>
                    <a:pt x="1122920" y="713675"/>
                  </a:lnTo>
                  <a:lnTo>
                    <a:pt x="1130851" y="710193"/>
                  </a:lnTo>
                  <a:lnTo>
                    <a:pt x="1138781" y="707660"/>
                  </a:lnTo>
                  <a:lnTo>
                    <a:pt x="1146711" y="704494"/>
                  </a:lnTo>
                  <a:lnTo>
                    <a:pt x="1161938" y="700061"/>
                  </a:lnTo>
                  <a:lnTo>
                    <a:pt x="1176847" y="696262"/>
                  </a:lnTo>
                  <a:lnTo>
                    <a:pt x="1191439" y="693729"/>
                  </a:lnTo>
                  <a:lnTo>
                    <a:pt x="1205397" y="692146"/>
                  </a:lnTo>
                  <a:lnTo>
                    <a:pt x="1218720" y="691196"/>
                  </a:lnTo>
                  <a:lnTo>
                    <a:pt x="1231408" y="690563"/>
                  </a:lnTo>
                  <a:close/>
                  <a:moveTo>
                    <a:pt x="1798422" y="585942"/>
                  </a:moveTo>
                  <a:lnTo>
                    <a:pt x="1795888" y="586577"/>
                  </a:lnTo>
                  <a:lnTo>
                    <a:pt x="1792720" y="586577"/>
                  </a:lnTo>
                  <a:lnTo>
                    <a:pt x="1789236" y="586577"/>
                  </a:lnTo>
                  <a:lnTo>
                    <a:pt x="1771814" y="728756"/>
                  </a:lnTo>
                  <a:lnTo>
                    <a:pt x="1786068" y="727804"/>
                  </a:lnTo>
                  <a:lnTo>
                    <a:pt x="1800322" y="727487"/>
                  </a:lnTo>
                  <a:lnTo>
                    <a:pt x="1808558" y="727804"/>
                  </a:lnTo>
                  <a:lnTo>
                    <a:pt x="1816477" y="728121"/>
                  </a:lnTo>
                  <a:lnTo>
                    <a:pt x="1798422" y="585942"/>
                  </a:lnTo>
                  <a:close/>
                  <a:moveTo>
                    <a:pt x="2691328" y="534988"/>
                  </a:moveTo>
                  <a:lnTo>
                    <a:pt x="2700209" y="535623"/>
                  </a:lnTo>
                  <a:lnTo>
                    <a:pt x="2709091" y="535940"/>
                  </a:lnTo>
                  <a:lnTo>
                    <a:pt x="2718289" y="536893"/>
                  </a:lnTo>
                  <a:lnTo>
                    <a:pt x="2727170" y="538480"/>
                  </a:lnTo>
                  <a:lnTo>
                    <a:pt x="2736368" y="540385"/>
                  </a:lnTo>
                  <a:lnTo>
                    <a:pt x="2745249" y="542608"/>
                  </a:lnTo>
                  <a:lnTo>
                    <a:pt x="2753813" y="544830"/>
                  </a:lnTo>
                  <a:lnTo>
                    <a:pt x="2763011" y="548005"/>
                  </a:lnTo>
                  <a:lnTo>
                    <a:pt x="2771575" y="550863"/>
                  </a:lnTo>
                  <a:lnTo>
                    <a:pt x="2780139" y="554355"/>
                  </a:lnTo>
                  <a:lnTo>
                    <a:pt x="2789020" y="558165"/>
                  </a:lnTo>
                  <a:lnTo>
                    <a:pt x="2797267" y="561658"/>
                  </a:lnTo>
                  <a:lnTo>
                    <a:pt x="2812809" y="569595"/>
                  </a:lnTo>
                  <a:lnTo>
                    <a:pt x="2827716" y="577850"/>
                  </a:lnTo>
                  <a:lnTo>
                    <a:pt x="2841355" y="586105"/>
                  </a:lnTo>
                  <a:lnTo>
                    <a:pt x="2853408" y="594678"/>
                  </a:lnTo>
                  <a:lnTo>
                    <a:pt x="2864509" y="602933"/>
                  </a:lnTo>
                  <a:lnTo>
                    <a:pt x="2873073" y="609918"/>
                  </a:lnTo>
                  <a:lnTo>
                    <a:pt x="2879734" y="616585"/>
                  </a:lnTo>
                  <a:lnTo>
                    <a:pt x="2882271" y="619760"/>
                  </a:lnTo>
                  <a:lnTo>
                    <a:pt x="2884809" y="622300"/>
                  </a:lnTo>
                  <a:lnTo>
                    <a:pt x="2886077" y="624523"/>
                  </a:lnTo>
                  <a:lnTo>
                    <a:pt x="2887029" y="626428"/>
                  </a:lnTo>
                  <a:lnTo>
                    <a:pt x="2887346" y="630238"/>
                  </a:lnTo>
                  <a:lnTo>
                    <a:pt x="2887663" y="635635"/>
                  </a:lnTo>
                  <a:lnTo>
                    <a:pt x="2887663" y="650875"/>
                  </a:lnTo>
                  <a:lnTo>
                    <a:pt x="2887029" y="671513"/>
                  </a:lnTo>
                  <a:lnTo>
                    <a:pt x="2885443" y="697230"/>
                  </a:lnTo>
                  <a:lnTo>
                    <a:pt x="2883540" y="726123"/>
                  </a:lnTo>
                  <a:lnTo>
                    <a:pt x="2881320" y="758190"/>
                  </a:lnTo>
                  <a:lnTo>
                    <a:pt x="2875610" y="827723"/>
                  </a:lnTo>
                  <a:lnTo>
                    <a:pt x="2868950" y="899161"/>
                  </a:lnTo>
                  <a:lnTo>
                    <a:pt x="2861654" y="965518"/>
                  </a:lnTo>
                  <a:lnTo>
                    <a:pt x="2858483" y="995363"/>
                  </a:lnTo>
                  <a:lnTo>
                    <a:pt x="2854994" y="1021398"/>
                  </a:lnTo>
                  <a:lnTo>
                    <a:pt x="2852139" y="1042671"/>
                  </a:lnTo>
                  <a:lnTo>
                    <a:pt x="2848967" y="1059181"/>
                  </a:lnTo>
                  <a:lnTo>
                    <a:pt x="2838817" y="1062991"/>
                  </a:lnTo>
                  <a:lnTo>
                    <a:pt x="2828985" y="1066483"/>
                  </a:lnTo>
                  <a:lnTo>
                    <a:pt x="2820104" y="1069023"/>
                  </a:lnTo>
                  <a:lnTo>
                    <a:pt x="2810905" y="1070928"/>
                  </a:lnTo>
                  <a:lnTo>
                    <a:pt x="2803293" y="1072198"/>
                  </a:lnTo>
                  <a:lnTo>
                    <a:pt x="2795998" y="1072516"/>
                  </a:lnTo>
                  <a:lnTo>
                    <a:pt x="2792509" y="1072198"/>
                  </a:lnTo>
                  <a:lnTo>
                    <a:pt x="2789654" y="1071563"/>
                  </a:lnTo>
                  <a:lnTo>
                    <a:pt x="2786483" y="1070928"/>
                  </a:lnTo>
                  <a:lnTo>
                    <a:pt x="2784262" y="1070293"/>
                  </a:lnTo>
                  <a:lnTo>
                    <a:pt x="2785214" y="1057911"/>
                  </a:lnTo>
                  <a:lnTo>
                    <a:pt x="2786165" y="1039813"/>
                  </a:lnTo>
                  <a:lnTo>
                    <a:pt x="2787751" y="990918"/>
                  </a:lnTo>
                  <a:lnTo>
                    <a:pt x="2789337" y="930276"/>
                  </a:lnTo>
                  <a:lnTo>
                    <a:pt x="2790289" y="865188"/>
                  </a:lnTo>
                  <a:lnTo>
                    <a:pt x="2790606" y="803593"/>
                  </a:lnTo>
                  <a:lnTo>
                    <a:pt x="2790606" y="775653"/>
                  </a:lnTo>
                  <a:lnTo>
                    <a:pt x="2790289" y="751840"/>
                  </a:lnTo>
                  <a:lnTo>
                    <a:pt x="2789654" y="731838"/>
                  </a:lnTo>
                  <a:lnTo>
                    <a:pt x="2788386" y="717233"/>
                  </a:lnTo>
                  <a:lnTo>
                    <a:pt x="2788068" y="711835"/>
                  </a:lnTo>
                  <a:lnTo>
                    <a:pt x="2787434" y="708343"/>
                  </a:lnTo>
                  <a:lnTo>
                    <a:pt x="2786483" y="707073"/>
                  </a:lnTo>
                  <a:lnTo>
                    <a:pt x="2785848" y="706438"/>
                  </a:lnTo>
                  <a:lnTo>
                    <a:pt x="2785531" y="707073"/>
                  </a:lnTo>
                  <a:lnTo>
                    <a:pt x="2780773" y="713740"/>
                  </a:lnTo>
                  <a:lnTo>
                    <a:pt x="2775381" y="720725"/>
                  </a:lnTo>
                  <a:lnTo>
                    <a:pt x="2774113" y="722630"/>
                  </a:lnTo>
                  <a:lnTo>
                    <a:pt x="2757936" y="960756"/>
                  </a:lnTo>
                  <a:lnTo>
                    <a:pt x="2753813" y="1010921"/>
                  </a:lnTo>
                  <a:lnTo>
                    <a:pt x="2750324" y="1049338"/>
                  </a:lnTo>
                  <a:lnTo>
                    <a:pt x="2746835" y="1083946"/>
                  </a:lnTo>
                  <a:lnTo>
                    <a:pt x="2746518" y="1087438"/>
                  </a:lnTo>
                  <a:lnTo>
                    <a:pt x="2744932" y="1092836"/>
                  </a:lnTo>
                  <a:lnTo>
                    <a:pt x="2742712" y="1097916"/>
                  </a:lnTo>
                  <a:lnTo>
                    <a:pt x="2740491" y="1103631"/>
                  </a:lnTo>
                  <a:lnTo>
                    <a:pt x="2737637" y="1109028"/>
                  </a:lnTo>
                  <a:lnTo>
                    <a:pt x="2732245" y="1119506"/>
                  </a:lnTo>
                  <a:lnTo>
                    <a:pt x="2725267" y="1129666"/>
                  </a:lnTo>
                  <a:lnTo>
                    <a:pt x="2699258" y="1479233"/>
                  </a:lnTo>
                  <a:lnTo>
                    <a:pt x="2716386" y="1483361"/>
                  </a:lnTo>
                  <a:lnTo>
                    <a:pt x="2732879" y="1487488"/>
                  </a:lnTo>
                  <a:lnTo>
                    <a:pt x="2870853" y="1410971"/>
                  </a:lnTo>
                  <a:lnTo>
                    <a:pt x="2876879" y="1421766"/>
                  </a:lnTo>
                  <a:lnTo>
                    <a:pt x="2749055" y="1492886"/>
                  </a:lnTo>
                  <a:lnTo>
                    <a:pt x="2761743" y="1497013"/>
                  </a:lnTo>
                  <a:lnTo>
                    <a:pt x="2773795" y="1501776"/>
                  </a:lnTo>
                  <a:lnTo>
                    <a:pt x="2785214" y="1507173"/>
                  </a:lnTo>
                  <a:lnTo>
                    <a:pt x="2795998" y="1512253"/>
                  </a:lnTo>
                  <a:lnTo>
                    <a:pt x="2805831" y="1517968"/>
                  </a:lnTo>
                  <a:lnTo>
                    <a:pt x="2815029" y="1524001"/>
                  </a:lnTo>
                  <a:lnTo>
                    <a:pt x="2823910" y="1530033"/>
                  </a:lnTo>
                  <a:lnTo>
                    <a:pt x="2831839" y="1536383"/>
                  </a:lnTo>
                  <a:lnTo>
                    <a:pt x="2838500" y="1543051"/>
                  </a:lnTo>
                  <a:lnTo>
                    <a:pt x="2844844" y="1550036"/>
                  </a:lnTo>
                  <a:lnTo>
                    <a:pt x="2850236" y="1557021"/>
                  </a:lnTo>
                  <a:lnTo>
                    <a:pt x="2854359" y="1564323"/>
                  </a:lnTo>
                  <a:lnTo>
                    <a:pt x="2856262" y="1568133"/>
                  </a:lnTo>
                  <a:lnTo>
                    <a:pt x="2857848" y="1571626"/>
                  </a:lnTo>
                  <a:lnTo>
                    <a:pt x="2859117" y="1575436"/>
                  </a:lnTo>
                  <a:lnTo>
                    <a:pt x="2860386" y="1579246"/>
                  </a:lnTo>
                  <a:lnTo>
                    <a:pt x="2861337" y="1583056"/>
                  </a:lnTo>
                  <a:lnTo>
                    <a:pt x="2861654" y="1586866"/>
                  </a:lnTo>
                  <a:lnTo>
                    <a:pt x="2861972" y="1590993"/>
                  </a:lnTo>
                  <a:lnTo>
                    <a:pt x="2862606" y="1594803"/>
                  </a:lnTo>
                  <a:lnTo>
                    <a:pt x="2861972" y="1598931"/>
                  </a:lnTo>
                  <a:lnTo>
                    <a:pt x="2861654" y="1603058"/>
                  </a:lnTo>
                  <a:lnTo>
                    <a:pt x="2861020" y="1607186"/>
                  </a:lnTo>
                  <a:lnTo>
                    <a:pt x="2860386" y="1611313"/>
                  </a:lnTo>
                  <a:lnTo>
                    <a:pt x="2858800" y="1615123"/>
                  </a:lnTo>
                  <a:lnTo>
                    <a:pt x="2857214" y="1619251"/>
                  </a:lnTo>
                  <a:lnTo>
                    <a:pt x="2855628" y="1622743"/>
                  </a:lnTo>
                  <a:lnTo>
                    <a:pt x="2853408" y="1626553"/>
                  </a:lnTo>
                  <a:lnTo>
                    <a:pt x="2851187" y="1630681"/>
                  </a:lnTo>
                  <a:lnTo>
                    <a:pt x="2848967" y="1634491"/>
                  </a:lnTo>
                  <a:lnTo>
                    <a:pt x="2842941" y="1641793"/>
                  </a:lnTo>
                  <a:lnTo>
                    <a:pt x="2836597" y="1648778"/>
                  </a:lnTo>
                  <a:lnTo>
                    <a:pt x="2828668" y="1655763"/>
                  </a:lnTo>
                  <a:lnTo>
                    <a:pt x="2820421" y="1662431"/>
                  </a:lnTo>
                  <a:lnTo>
                    <a:pt x="2810905" y="1668781"/>
                  </a:lnTo>
                  <a:lnTo>
                    <a:pt x="2800756" y="1674813"/>
                  </a:lnTo>
                  <a:lnTo>
                    <a:pt x="2789972" y="1680528"/>
                  </a:lnTo>
                  <a:lnTo>
                    <a:pt x="2778236" y="1685926"/>
                  </a:lnTo>
                  <a:lnTo>
                    <a:pt x="2765866" y="1691006"/>
                  </a:lnTo>
                  <a:lnTo>
                    <a:pt x="2752861" y="1695768"/>
                  </a:lnTo>
                  <a:lnTo>
                    <a:pt x="2739223" y="1700213"/>
                  </a:lnTo>
                  <a:lnTo>
                    <a:pt x="2869267" y="1786891"/>
                  </a:lnTo>
                  <a:lnTo>
                    <a:pt x="2862606" y="1797051"/>
                  </a:lnTo>
                  <a:lnTo>
                    <a:pt x="2723998" y="1704341"/>
                  </a:lnTo>
                  <a:lnTo>
                    <a:pt x="2707822" y="1708151"/>
                  </a:lnTo>
                  <a:lnTo>
                    <a:pt x="2690694" y="1711961"/>
                  </a:lnTo>
                  <a:lnTo>
                    <a:pt x="2673566" y="1715136"/>
                  </a:lnTo>
                  <a:lnTo>
                    <a:pt x="2655487" y="1717358"/>
                  </a:lnTo>
                  <a:lnTo>
                    <a:pt x="2637091" y="1719581"/>
                  </a:lnTo>
                  <a:lnTo>
                    <a:pt x="2618060" y="1720533"/>
                  </a:lnTo>
                  <a:lnTo>
                    <a:pt x="2598712" y="1721803"/>
                  </a:lnTo>
                  <a:lnTo>
                    <a:pt x="2579046" y="1721803"/>
                  </a:lnTo>
                  <a:lnTo>
                    <a:pt x="2563822" y="1721803"/>
                  </a:lnTo>
                  <a:lnTo>
                    <a:pt x="2549549" y="1721486"/>
                  </a:lnTo>
                  <a:lnTo>
                    <a:pt x="2534958" y="1720533"/>
                  </a:lnTo>
                  <a:lnTo>
                    <a:pt x="2521002" y="1719581"/>
                  </a:lnTo>
                  <a:lnTo>
                    <a:pt x="2507046" y="1717993"/>
                  </a:lnTo>
                  <a:lnTo>
                    <a:pt x="2493725" y="1716088"/>
                  </a:lnTo>
                  <a:lnTo>
                    <a:pt x="2480403" y="1714183"/>
                  </a:lnTo>
                  <a:lnTo>
                    <a:pt x="2467399" y="1711961"/>
                  </a:lnTo>
                  <a:lnTo>
                    <a:pt x="2455029" y="1709738"/>
                  </a:lnTo>
                  <a:lnTo>
                    <a:pt x="2442659" y="1706881"/>
                  </a:lnTo>
                  <a:lnTo>
                    <a:pt x="2430923" y="1703706"/>
                  </a:lnTo>
                  <a:lnTo>
                    <a:pt x="2419187" y="1700213"/>
                  </a:lnTo>
                  <a:lnTo>
                    <a:pt x="2408086" y="1697038"/>
                  </a:lnTo>
                  <a:lnTo>
                    <a:pt x="2397619" y="1693228"/>
                  </a:lnTo>
                  <a:lnTo>
                    <a:pt x="2387469" y="1689418"/>
                  </a:lnTo>
                  <a:lnTo>
                    <a:pt x="2377637" y="1684973"/>
                  </a:lnTo>
                  <a:lnTo>
                    <a:pt x="2368121" y="1680846"/>
                  </a:lnTo>
                  <a:lnTo>
                    <a:pt x="2359240" y="1676401"/>
                  </a:lnTo>
                  <a:lnTo>
                    <a:pt x="2350994" y="1671321"/>
                  </a:lnTo>
                  <a:lnTo>
                    <a:pt x="2343064" y="1666558"/>
                  </a:lnTo>
                  <a:lnTo>
                    <a:pt x="2335769" y="1661161"/>
                  </a:lnTo>
                  <a:lnTo>
                    <a:pt x="2329108" y="1656081"/>
                  </a:lnTo>
                  <a:lnTo>
                    <a:pt x="2322764" y="1650366"/>
                  </a:lnTo>
                  <a:lnTo>
                    <a:pt x="2317055" y="1644651"/>
                  </a:lnTo>
                  <a:lnTo>
                    <a:pt x="2312298" y="1638936"/>
                  </a:lnTo>
                  <a:lnTo>
                    <a:pt x="2307857" y="1632903"/>
                  </a:lnTo>
                  <a:lnTo>
                    <a:pt x="2304051" y="1627188"/>
                  </a:lnTo>
                  <a:lnTo>
                    <a:pt x="2300879" y="1620521"/>
                  </a:lnTo>
                  <a:lnTo>
                    <a:pt x="2298659" y="1614171"/>
                  </a:lnTo>
                  <a:lnTo>
                    <a:pt x="2296756" y="1607821"/>
                  </a:lnTo>
                  <a:lnTo>
                    <a:pt x="2295804" y="1601471"/>
                  </a:lnTo>
                  <a:lnTo>
                    <a:pt x="2295170" y="1594803"/>
                  </a:lnTo>
                  <a:lnTo>
                    <a:pt x="2295170" y="1590676"/>
                  </a:lnTo>
                  <a:lnTo>
                    <a:pt x="2296121" y="1585913"/>
                  </a:lnTo>
                  <a:lnTo>
                    <a:pt x="2296756" y="1581468"/>
                  </a:lnTo>
                  <a:lnTo>
                    <a:pt x="2298024" y="1577341"/>
                  </a:lnTo>
                  <a:lnTo>
                    <a:pt x="2299293" y="1573213"/>
                  </a:lnTo>
                  <a:lnTo>
                    <a:pt x="2300879" y="1568768"/>
                  </a:lnTo>
                  <a:lnTo>
                    <a:pt x="2302782" y="1564641"/>
                  </a:lnTo>
                  <a:lnTo>
                    <a:pt x="2305320" y="1560831"/>
                  </a:lnTo>
                  <a:lnTo>
                    <a:pt x="2307857" y="1556703"/>
                  </a:lnTo>
                  <a:lnTo>
                    <a:pt x="2310712" y="1552576"/>
                  </a:lnTo>
                  <a:lnTo>
                    <a:pt x="2313566" y="1548766"/>
                  </a:lnTo>
                  <a:lnTo>
                    <a:pt x="2317372" y="1544956"/>
                  </a:lnTo>
                  <a:lnTo>
                    <a:pt x="2320861" y="1541146"/>
                  </a:lnTo>
                  <a:lnTo>
                    <a:pt x="2324985" y="1537653"/>
                  </a:lnTo>
                  <a:lnTo>
                    <a:pt x="2333549" y="1530351"/>
                  </a:lnTo>
                  <a:lnTo>
                    <a:pt x="2343064" y="1523366"/>
                  </a:lnTo>
                  <a:lnTo>
                    <a:pt x="2353848" y="1517016"/>
                  </a:lnTo>
                  <a:lnTo>
                    <a:pt x="2365267" y="1510348"/>
                  </a:lnTo>
                  <a:lnTo>
                    <a:pt x="2377637" y="1504316"/>
                  </a:lnTo>
                  <a:lnTo>
                    <a:pt x="2390641" y="1499236"/>
                  </a:lnTo>
                  <a:lnTo>
                    <a:pt x="2404597" y="1493838"/>
                  </a:lnTo>
                  <a:lnTo>
                    <a:pt x="2419187" y="1489393"/>
                  </a:lnTo>
                  <a:lnTo>
                    <a:pt x="2434729" y="1484948"/>
                  </a:lnTo>
                  <a:lnTo>
                    <a:pt x="2421090" y="1301751"/>
                  </a:lnTo>
                  <a:lnTo>
                    <a:pt x="2390958" y="1273493"/>
                  </a:lnTo>
                  <a:lnTo>
                    <a:pt x="2399205" y="1264603"/>
                  </a:lnTo>
                  <a:lnTo>
                    <a:pt x="2419505" y="1283653"/>
                  </a:lnTo>
                  <a:lnTo>
                    <a:pt x="2407769" y="1124268"/>
                  </a:lnTo>
                  <a:lnTo>
                    <a:pt x="2401742" y="1115378"/>
                  </a:lnTo>
                  <a:lnTo>
                    <a:pt x="2396350" y="1106171"/>
                  </a:lnTo>
                  <a:lnTo>
                    <a:pt x="2391910" y="1097281"/>
                  </a:lnTo>
                  <a:lnTo>
                    <a:pt x="2390007" y="1092201"/>
                  </a:lnTo>
                  <a:lnTo>
                    <a:pt x="2388104" y="1087756"/>
                  </a:lnTo>
                  <a:lnTo>
                    <a:pt x="2387787" y="1083946"/>
                  </a:lnTo>
                  <a:lnTo>
                    <a:pt x="2382712" y="1029971"/>
                  </a:lnTo>
                  <a:lnTo>
                    <a:pt x="2377320" y="970916"/>
                  </a:lnTo>
                  <a:lnTo>
                    <a:pt x="2371293" y="897573"/>
                  </a:lnTo>
                  <a:lnTo>
                    <a:pt x="2359240" y="716280"/>
                  </a:lnTo>
                  <a:lnTo>
                    <a:pt x="2354165" y="712153"/>
                  </a:lnTo>
                  <a:lnTo>
                    <a:pt x="2349090" y="707073"/>
                  </a:lnTo>
                  <a:lnTo>
                    <a:pt x="2348773" y="707073"/>
                  </a:lnTo>
                  <a:lnTo>
                    <a:pt x="2348773" y="707390"/>
                  </a:lnTo>
                  <a:lnTo>
                    <a:pt x="2347822" y="709295"/>
                  </a:lnTo>
                  <a:lnTo>
                    <a:pt x="2347505" y="713105"/>
                  </a:lnTo>
                  <a:lnTo>
                    <a:pt x="2347187" y="718503"/>
                  </a:lnTo>
                  <a:lnTo>
                    <a:pt x="2347187" y="733743"/>
                  </a:lnTo>
                  <a:lnTo>
                    <a:pt x="2347187" y="754063"/>
                  </a:lnTo>
                  <a:lnTo>
                    <a:pt x="2348773" y="806133"/>
                  </a:lnTo>
                  <a:lnTo>
                    <a:pt x="2350994" y="868363"/>
                  </a:lnTo>
                  <a:lnTo>
                    <a:pt x="2353848" y="932498"/>
                  </a:lnTo>
                  <a:lnTo>
                    <a:pt x="2357020" y="993141"/>
                  </a:lnTo>
                  <a:lnTo>
                    <a:pt x="2359875" y="1041718"/>
                  </a:lnTo>
                  <a:lnTo>
                    <a:pt x="2362095" y="1072198"/>
                  </a:lnTo>
                  <a:lnTo>
                    <a:pt x="2348139" y="1072516"/>
                  </a:lnTo>
                  <a:lnTo>
                    <a:pt x="2339258" y="1072198"/>
                  </a:lnTo>
                  <a:lnTo>
                    <a:pt x="2329108" y="1071246"/>
                  </a:lnTo>
                  <a:lnTo>
                    <a:pt x="2323716" y="1070611"/>
                  </a:lnTo>
                  <a:lnTo>
                    <a:pt x="2318641" y="1069658"/>
                  </a:lnTo>
                  <a:lnTo>
                    <a:pt x="2312932" y="1068706"/>
                  </a:lnTo>
                  <a:lnTo>
                    <a:pt x="2307223" y="1067118"/>
                  </a:lnTo>
                  <a:lnTo>
                    <a:pt x="2302148" y="1065213"/>
                  </a:lnTo>
                  <a:lnTo>
                    <a:pt x="2296438" y="1062991"/>
                  </a:lnTo>
                  <a:lnTo>
                    <a:pt x="2290729" y="1060451"/>
                  </a:lnTo>
                  <a:lnTo>
                    <a:pt x="2285654" y="1057276"/>
                  </a:lnTo>
                  <a:lnTo>
                    <a:pt x="2282800" y="1041718"/>
                  </a:lnTo>
                  <a:lnTo>
                    <a:pt x="2280262" y="1020446"/>
                  </a:lnTo>
                  <a:lnTo>
                    <a:pt x="2277408" y="995681"/>
                  </a:lnTo>
                  <a:lnTo>
                    <a:pt x="2274553" y="967423"/>
                  </a:lnTo>
                  <a:lnTo>
                    <a:pt x="2272016" y="936626"/>
                  </a:lnTo>
                  <a:lnTo>
                    <a:pt x="2269478" y="904241"/>
                  </a:lnTo>
                  <a:lnTo>
                    <a:pt x="2264403" y="836930"/>
                  </a:lnTo>
                  <a:lnTo>
                    <a:pt x="2260597" y="771525"/>
                  </a:lnTo>
                  <a:lnTo>
                    <a:pt x="2259328" y="741680"/>
                  </a:lnTo>
                  <a:lnTo>
                    <a:pt x="2258060" y="714058"/>
                  </a:lnTo>
                  <a:lnTo>
                    <a:pt x="2257425" y="689928"/>
                  </a:lnTo>
                  <a:lnTo>
                    <a:pt x="2257425" y="670560"/>
                  </a:lnTo>
                  <a:lnTo>
                    <a:pt x="2257425" y="655955"/>
                  </a:lnTo>
                  <a:lnTo>
                    <a:pt x="2257742" y="650875"/>
                  </a:lnTo>
                  <a:lnTo>
                    <a:pt x="2258377" y="647065"/>
                  </a:lnTo>
                  <a:lnTo>
                    <a:pt x="2259011" y="641033"/>
                  </a:lnTo>
                  <a:lnTo>
                    <a:pt x="2260280" y="635635"/>
                  </a:lnTo>
                  <a:lnTo>
                    <a:pt x="2262183" y="629920"/>
                  </a:lnTo>
                  <a:lnTo>
                    <a:pt x="2264403" y="624205"/>
                  </a:lnTo>
                  <a:lnTo>
                    <a:pt x="2267575" y="619125"/>
                  </a:lnTo>
                  <a:lnTo>
                    <a:pt x="2271381" y="614045"/>
                  </a:lnTo>
                  <a:lnTo>
                    <a:pt x="2275505" y="609283"/>
                  </a:lnTo>
                  <a:lnTo>
                    <a:pt x="2279945" y="604203"/>
                  </a:lnTo>
                  <a:lnTo>
                    <a:pt x="2284703" y="599758"/>
                  </a:lnTo>
                  <a:lnTo>
                    <a:pt x="2290412" y="595313"/>
                  </a:lnTo>
                  <a:lnTo>
                    <a:pt x="2296121" y="591185"/>
                  </a:lnTo>
                  <a:lnTo>
                    <a:pt x="2302465" y="587058"/>
                  </a:lnTo>
                  <a:lnTo>
                    <a:pt x="2309126" y="583248"/>
                  </a:lnTo>
                  <a:lnTo>
                    <a:pt x="2316104" y="579438"/>
                  </a:lnTo>
                  <a:lnTo>
                    <a:pt x="2323399" y="575628"/>
                  </a:lnTo>
                  <a:lnTo>
                    <a:pt x="2331011" y="572453"/>
                  </a:lnTo>
                  <a:lnTo>
                    <a:pt x="2338941" y="568960"/>
                  </a:lnTo>
                  <a:lnTo>
                    <a:pt x="2347187" y="566103"/>
                  </a:lnTo>
                  <a:lnTo>
                    <a:pt x="2363681" y="560070"/>
                  </a:lnTo>
                  <a:lnTo>
                    <a:pt x="2381443" y="554673"/>
                  </a:lnTo>
                  <a:lnTo>
                    <a:pt x="2399205" y="550228"/>
                  </a:lnTo>
                  <a:lnTo>
                    <a:pt x="2417284" y="546100"/>
                  </a:lnTo>
                  <a:lnTo>
                    <a:pt x="2435681" y="542290"/>
                  </a:lnTo>
                  <a:lnTo>
                    <a:pt x="2453760" y="539115"/>
                  </a:lnTo>
                  <a:lnTo>
                    <a:pt x="2471522" y="536575"/>
                  </a:lnTo>
                  <a:lnTo>
                    <a:pt x="2475646" y="536258"/>
                  </a:lnTo>
                  <a:lnTo>
                    <a:pt x="2479769" y="536258"/>
                  </a:lnTo>
                  <a:lnTo>
                    <a:pt x="2537813" y="750888"/>
                  </a:lnTo>
                  <a:lnTo>
                    <a:pt x="2539082" y="742315"/>
                  </a:lnTo>
                  <a:lnTo>
                    <a:pt x="2559064" y="595313"/>
                  </a:lnTo>
                  <a:lnTo>
                    <a:pt x="2553355" y="580708"/>
                  </a:lnTo>
                  <a:lnTo>
                    <a:pt x="2564773" y="561340"/>
                  </a:lnTo>
                  <a:lnTo>
                    <a:pt x="2590148" y="561340"/>
                  </a:lnTo>
                  <a:lnTo>
                    <a:pt x="2600615" y="580708"/>
                  </a:lnTo>
                  <a:lnTo>
                    <a:pt x="2595857" y="597853"/>
                  </a:lnTo>
                  <a:lnTo>
                    <a:pt x="2613619" y="753110"/>
                  </a:lnTo>
                  <a:lnTo>
                    <a:pt x="2661196" y="542925"/>
                  </a:lnTo>
                  <a:lnTo>
                    <a:pt x="2666271" y="540703"/>
                  </a:lnTo>
                  <a:lnTo>
                    <a:pt x="2670712" y="538480"/>
                  </a:lnTo>
                  <a:lnTo>
                    <a:pt x="2673249" y="536893"/>
                  </a:lnTo>
                  <a:lnTo>
                    <a:pt x="2673566" y="536575"/>
                  </a:lnTo>
                  <a:lnTo>
                    <a:pt x="2682130" y="535623"/>
                  </a:lnTo>
                  <a:lnTo>
                    <a:pt x="2691328" y="534988"/>
                  </a:lnTo>
                  <a:close/>
                  <a:moveTo>
                    <a:pt x="1954213" y="512763"/>
                  </a:moveTo>
                  <a:lnTo>
                    <a:pt x="1953574" y="518429"/>
                  </a:lnTo>
                  <a:lnTo>
                    <a:pt x="1952294" y="524094"/>
                  </a:lnTo>
                  <a:lnTo>
                    <a:pt x="1951015" y="530705"/>
                  </a:lnTo>
                  <a:lnTo>
                    <a:pt x="1948775" y="537629"/>
                  </a:lnTo>
                  <a:lnTo>
                    <a:pt x="1947176" y="540462"/>
                  </a:lnTo>
                  <a:lnTo>
                    <a:pt x="1945577" y="542981"/>
                  </a:lnTo>
                  <a:lnTo>
                    <a:pt x="1943657" y="545813"/>
                  </a:lnTo>
                  <a:lnTo>
                    <a:pt x="1941418" y="547387"/>
                  </a:lnTo>
                  <a:lnTo>
                    <a:pt x="1939179" y="548961"/>
                  </a:lnTo>
                  <a:lnTo>
                    <a:pt x="1936620" y="549276"/>
                  </a:lnTo>
                  <a:lnTo>
                    <a:pt x="1933421" y="549276"/>
                  </a:lnTo>
                  <a:lnTo>
                    <a:pt x="1930863" y="548961"/>
                  </a:lnTo>
                  <a:lnTo>
                    <a:pt x="1928943" y="548332"/>
                  </a:lnTo>
                  <a:lnTo>
                    <a:pt x="1927024" y="547073"/>
                  </a:lnTo>
                  <a:lnTo>
                    <a:pt x="1925745" y="545184"/>
                  </a:lnTo>
                  <a:lnTo>
                    <a:pt x="1925105" y="543295"/>
                  </a:lnTo>
                  <a:lnTo>
                    <a:pt x="1924785" y="541092"/>
                  </a:lnTo>
                  <a:lnTo>
                    <a:pt x="1924785" y="538574"/>
                  </a:lnTo>
                  <a:lnTo>
                    <a:pt x="1924465" y="536056"/>
                  </a:lnTo>
                  <a:lnTo>
                    <a:pt x="1924145" y="534482"/>
                  </a:lnTo>
                  <a:lnTo>
                    <a:pt x="1923186" y="533223"/>
                  </a:lnTo>
                  <a:lnTo>
                    <a:pt x="1922546" y="532908"/>
                  </a:lnTo>
                  <a:lnTo>
                    <a:pt x="1921266" y="532908"/>
                  </a:lnTo>
                  <a:lnTo>
                    <a:pt x="1920627" y="533852"/>
                  </a:lnTo>
                  <a:lnTo>
                    <a:pt x="1920307" y="534797"/>
                  </a:lnTo>
                  <a:lnTo>
                    <a:pt x="1920307" y="536685"/>
                  </a:lnTo>
                  <a:lnTo>
                    <a:pt x="1919987" y="538889"/>
                  </a:lnTo>
                  <a:lnTo>
                    <a:pt x="1918707" y="541721"/>
                  </a:lnTo>
                  <a:lnTo>
                    <a:pt x="1917108" y="544240"/>
                  </a:lnTo>
                  <a:lnTo>
                    <a:pt x="1915189" y="546443"/>
                  </a:lnTo>
                  <a:lnTo>
                    <a:pt x="1913909" y="548017"/>
                  </a:lnTo>
                  <a:lnTo>
                    <a:pt x="1912950" y="548332"/>
                  </a:lnTo>
                  <a:lnTo>
                    <a:pt x="1912310" y="548332"/>
                  </a:lnTo>
                  <a:lnTo>
                    <a:pt x="1911990" y="548332"/>
                  </a:lnTo>
                  <a:lnTo>
                    <a:pt x="1911350" y="547387"/>
                  </a:lnTo>
                  <a:lnTo>
                    <a:pt x="1911350" y="546443"/>
                  </a:lnTo>
                  <a:lnTo>
                    <a:pt x="1911350" y="544554"/>
                  </a:lnTo>
                  <a:lnTo>
                    <a:pt x="1912630" y="536370"/>
                  </a:lnTo>
                  <a:lnTo>
                    <a:pt x="1913269" y="532278"/>
                  </a:lnTo>
                  <a:lnTo>
                    <a:pt x="1914229" y="528186"/>
                  </a:lnTo>
                  <a:lnTo>
                    <a:pt x="1915189" y="524409"/>
                  </a:lnTo>
                  <a:lnTo>
                    <a:pt x="1916788" y="521891"/>
                  </a:lnTo>
                  <a:lnTo>
                    <a:pt x="1917428" y="520632"/>
                  </a:lnTo>
                  <a:lnTo>
                    <a:pt x="1918387" y="520003"/>
                  </a:lnTo>
                  <a:lnTo>
                    <a:pt x="1919347" y="519058"/>
                  </a:lnTo>
                  <a:lnTo>
                    <a:pt x="1920627" y="518743"/>
                  </a:lnTo>
                  <a:lnTo>
                    <a:pt x="1954213" y="512763"/>
                  </a:lnTo>
                  <a:close/>
                  <a:moveTo>
                    <a:pt x="1636712" y="512763"/>
                  </a:moveTo>
                  <a:lnTo>
                    <a:pt x="1670299" y="519003"/>
                  </a:lnTo>
                  <a:lnTo>
                    <a:pt x="1671578" y="519332"/>
                  </a:lnTo>
                  <a:lnTo>
                    <a:pt x="1672218" y="519660"/>
                  </a:lnTo>
                  <a:lnTo>
                    <a:pt x="1673498" y="520974"/>
                  </a:lnTo>
                  <a:lnTo>
                    <a:pt x="1674137" y="521959"/>
                  </a:lnTo>
                  <a:lnTo>
                    <a:pt x="1675737" y="524587"/>
                  </a:lnTo>
                  <a:lnTo>
                    <a:pt x="1676696" y="528528"/>
                  </a:lnTo>
                  <a:lnTo>
                    <a:pt x="1677656" y="532470"/>
                  </a:lnTo>
                  <a:lnTo>
                    <a:pt x="1678296" y="537068"/>
                  </a:lnTo>
                  <a:lnTo>
                    <a:pt x="1679575" y="545608"/>
                  </a:lnTo>
                  <a:lnTo>
                    <a:pt x="1679575" y="547578"/>
                  </a:lnTo>
                  <a:lnTo>
                    <a:pt x="1679575" y="548892"/>
                  </a:lnTo>
                  <a:lnTo>
                    <a:pt x="1679255" y="549549"/>
                  </a:lnTo>
                  <a:lnTo>
                    <a:pt x="1678616" y="549549"/>
                  </a:lnTo>
                  <a:lnTo>
                    <a:pt x="1677976" y="549549"/>
                  </a:lnTo>
                  <a:lnTo>
                    <a:pt x="1677336" y="549221"/>
                  </a:lnTo>
                  <a:lnTo>
                    <a:pt x="1675737" y="547578"/>
                  </a:lnTo>
                  <a:lnTo>
                    <a:pt x="1673818" y="545279"/>
                  </a:lnTo>
                  <a:lnTo>
                    <a:pt x="1672218" y="542323"/>
                  </a:lnTo>
                  <a:lnTo>
                    <a:pt x="1671259" y="539367"/>
                  </a:lnTo>
                  <a:lnTo>
                    <a:pt x="1670939" y="537725"/>
                  </a:lnTo>
                  <a:lnTo>
                    <a:pt x="1670939" y="535754"/>
                  </a:lnTo>
                  <a:lnTo>
                    <a:pt x="1670299" y="534440"/>
                  </a:lnTo>
                  <a:lnTo>
                    <a:pt x="1669659" y="533784"/>
                  </a:lnTo>
                  <a:lnTo>
                    <a:pt x="1668380" y="533784"/>
                  </a:lnTo>
                  <a:lnTo>
                    <a:pt x="1667740" y="534112"/>
                  </a:lnTo>
                  <a:lnTo>
                    <a:pt x="1667100" y="535097"/>
                  </a:lnTo>
                  <a:lnTo>
                    <a:pt x="1666780" y="536740"/>
                  </a:lnTo>
                  <a:lnTo>
                    <a:pt x="1666141" y="539367"/>
                  </a:lnTo>
                  <a:lnTo>
                    <a:pt x="1666141" y="542323"/>
                  </a:lnTo>
                  <a:lnTo>
                    <a:pt x="1665821" y="544622"/>
                  </a:lnTo>
                  <a:lnTo>
                    <a:pt x="1665181" y="546593"/>
                  </a:lnTo>
                  <a:lnTo>
                    <a:pt x="1663901" y="548564"/>
                  </a:lnTo>
                  <a:lnTo>
                    <a:pt x="1661982" y="549549"/>
                  </a:lnTo>
                  <a:lnTo>
                    <a:pt x="1660063" y="550534"/>
                  </a:lnTo>
                  <a:lnTo>
                    <a:pt x="1657504" y="550863"/>
                  </a:lnTo>
                  <a:lnTo>
                    <a:pt x="1654625" y="550863"/>
                  </a:lnTo>
                  <a:lnTo>
                    <a:pt x="1651746" y="549878"/>
                  </a:lnTo>
                  <a:lnTo>
                    <a:pt x="1649507" y="548892"/>
                  </a:lnTo>
                  <a:lnTo>
                    <a:pt x="1647268" y="546921"/>
                  </a:lnTo>
                  <a:lnTo>
                    <a:pt x="1645349" y="544294"/>
                  </a:lnTo>
                  <a:lnTo>
                    <a:pt x="1643749" y="541338"/>
                  </a:lnTo>
                  <a:lnTo>
                    <a:pt x="1642470" y="538053"/>
                  </a:lnTo>
                  <a:lnTo>
                    <a:pt x="1640231" y="531484"/>
                  </a:lnTo>
                  <a:lnTo>
                    <a:pt x="1638631" y="524259"/>
                  </a:lnTo>
                  <a:lnTo>
                    <a:pt x="1637352" y="518018"/>
                  </a:lnTo>
                  <a:lnTo>
                    <a:pt x="1636712" y="512763"/>
                  </a:lnTo>
                  <a:close/>
                  <a:moveTo>
                    <a:pt x="358458" y="427038"/>
                  </a:moveTo>
                  <a:lnTo>
                    <a:pt x="365125" y="427038"/>
                  </a:lnTo>
                  <a:lnTo>
                    <a:pt x="371475" y="427356"/>
                  </a:lnTo>
                  <a:lnTo>
                    <a:pt x="377825" y="427992"/>
                  </a:lnTo>
                  <a:lnTo>
                    <a:pt x="384493" y="429263"/>
                  </a:lnTo>
                  <a:lnTo>
                    <a:pt x="390843" y="430853"/>
                  </a:lnTo>
                  <a:lnTo>
                    <a:pt x="397193" y="432125"/>
                  </a:lnTo>
                  <a:lnTo>
                    <a:pt x="403860" y="434033"/>
                  </a:lnTo>
                  <a:lnTo>
                    <a:pt x="410210" y="435940"/>
                  </a:lnTo>
                  <a:lnTo>
                    <a:pt x="422593" y="441027"/>
                  </a:lnTo>
                  <a:lnTo>
                    <a:pt x="434658" y="446114"/>
                  </a:lnTo>
                  <a:lnTo>
                    <a:pt x="445770" y="451837"/>
                  </a:lnTo>
                  <a:lnTo>
                    <a:pt x="456883" y="457878"/>
                  </a:lnTo>
                  <a:lnTo>
                    <a:pt x="466408" y="463919"/>
                  </a:lnTo>
                  <a:lnTo>
                    <a:pt x="475298" y="469960"/>
                  </a:lnTo>
                  <a:lnTo>
                    <a:pt x="482918" y="475365"/>
                  </a:lnTo>
                  <a:lnTo>
                    <a:pt x="489585" y="480770"/>
                  </a:lnTo>
                  <a:lnTo>
                    <a:pt x="494348" y="485539"/>
                  </a:lnTo>
                  <a:lnTo>
                    <a:pt x="497840" y="489355"/>
                  </a:lnTo>
                  <a:lnTo>
                    <a:pt x="498475" y="491262"/>
                  </a:lnTo>
                  <a:lnTo>
                    <a:pt x="499110" y="492534"/>
                  </a:lnTo>
                  <a:lnTo>
                    <a:pt x="499745" y="495396"/>
                  </a:lnTo>
                  <a:lnTo>
                    <a:pt x="499745" y="499211"/>
                  </a:lnTo>
                  <a:lnTo>
                    <a:pt x="499745" y="510021"/>
                  </a:lnTo>
                  <a:lnTo>
                    <a:pt x="499110" y="525282"/>
                  </a:lnTo>
                  <a:lnTo>
                    <a:pt x="498158" y="543405"/>
                  </a:lnTo>
                  <a:lnTo>
                    <a:pt x="494983" y="587281"/>
                  </a:lnTo>
                  <a:lnTo>
                    <a:pt x="490855" y="637198"/>
                  </a:lnTo>
                  <a:lnTo>
                    <a:pt x="486093" y="688705"/>
                  </a:lnTo>
                  <a:lnTo>
                    <a:pt x="481013" y="736397"/>
                  </a:lnTo>
                  <a:lnTo>
                    <a:pt x="476250" y="776457"/>
                  </a:lnTo>
                  <a:lnTo>
                    <a:pt x="474028" y="792037"/>
                  </a:lnTo>
                  <a:lnTo>
                    <a:pt x="472123" y="803800"/>
                  </a:lnTo>
                  <a:lnTo>
                    <a:pt x="464503" y="806344"/>
                  </a:lnTo>
                  <a:lnTo>
                    <a:pt x="457835" y="808888"/>
                  </a:lnTo>
                  <a:lnTo>
                    <a:pt x="451168" y="810477"/>
                  </a:lnTo>
                  <a:lnTo>
                    <a:pt x="444818" y="812067"/>
                  </a:lnTo>
                  <a:lnTo>
                    <a:pt x="439103" y="813021"/>
                  </a:lnTo>
                  <a:lnTo>
                    <a:pt x="433705" y="813339"/>
                  </a:lnTo>
                  <a:lnTo>
                    <a:pt x="429260" y="813021"/>
                  </a:lnTo>
                  <a:lnTo>
                    <a:pt x="425450" y="811749"/>
                  </a:lnTo>
                  <a:lnTo>
                    <a:pt x="425768" y="802847"/>
                  </a:lnTo>
                  <a:lnTo>
                    <a:pt x="426720" y="789811"/>
                  </a:lnTo>
                  <a:lnTo>
                    <a:pt x="428308" y="754519"/>
                  </a:lnTo>
                  <a:lnTo>
                    <a:pt x="429260" y="710961"/>
                  </a:lnTo>
                  <a:lnTo>
                    <a:pt x="429895" y="664541"/>
                  </a:lnTo>
                  <a:lnTo>
                    <a:pt x="429895" y="619711"/>
                  </a:lnTo>
                  <a:lnTo>
                    <a:pt x="429578" y="582512"/>
                  </a:lnTo>
                  <a:lnTo>
                    <a:pt x="429260" y="568205"/>
                  </a:lnTo>
                  <a:lnTo>
                    <a:pt x="428625" y="557712"/>
                  </a:lnTo>
                  <a:lnTo>
                    <a:pt x="428308" y="554215"/>
                  </a:lnTo>
                  <a:lnTo>
                    <a:pt x="427673" y="551672"/>
                  </a:lnTo>
                  <a:lnTo>
                    <a:pt x="427038" y="550400"/>
                  </a:lnTo>
                  <a:lnTo>
                    <a:pt x="426720" y="550400"/>
                  </a:lnTo>
                  <a:lnTo>
                    <a:pt x="426403" y="550400"/>
                  </a:lnTo>
                  <a:lnTo>
                    <a:pt x="422910" y="555487"/>
                  </a:lnTo>
                  <a:lnTo>
                    <a:pt x="419100" y="560256"/>
                  </a:lnTo>
                  <a:lnTo>
                    <a:pt x="418465" y="561846"/>
                  </a:lnTo>
                  <a:lnTo>
                    <a:pt x="406718" y="733217"/>
                  </a:lnTo>
                  <a:lnTo>
                    <a:pt x="401003" y="796806"/>
                  </a:lnTo>
                  <a:lnTo>
                    <a:pt x="398463" y="821605"/>
                  </a:lnTo>
                  <a:lnTo>
                    <a:pt x="398463" y="823831"/>
                  </a:lnTo>
                  <a:lnTo>
                    <a:pt x="395288" y="831779"/>
                  </a:lnTo>
                  <a:lnTo>
                    <a:pt x="392113" y="839728"/>
                  </a:lnTo>
                  <a:lnTo>
                    <a:pt x="387985" y="847041"/>
                  </a:lnTo>
                  <a:lnTo>
                    <a:pt x="382905" y="854353"/>
                  </a:lnTo>
                  <a:lnTo>
                    <a:pt x="365443" y="1090267"/>
                  </a:lnTo>
                  <a:lnTo>
                    <a:pt x="378778" y="1093447"/>
                  </a:lnTo>
                  <a:lnTo>
                    <a:pt x="391160" y="1096944"/>
                  </a:lnTo>
                  <a:lnTo>
                    <a:pt x="403860" y="1100441"/>
                  </a:lnTo>
                  <a:lnTo>
                    <a:pt x="414973" y="1104575"/>
                  </a:lnTo>
                  <a:lnTo>
                    <a:pt x="425450" y="1109344"/>
                  </a:lnTo>
                  <a:lnTo>
                    <a:pt x="435293" y="1114113"/>
                  </a:lnTo>
                  <a:lnTo>
                    <a:pt x="444818" y="1119518"/>
                  </a:lnTo>
                  <a:lnTo>
                    <a:pt x="453073" y="1124923"/>
                  </a:lnTo>
                  <a:lnTo>
                    <a:pt x="450215" y="1114749"/>
                  </a:lnTo>
                  <a:lnTo>
                    <a:pt x="538480" y="1093447"/>
                  </a:lnTo>
                  <a:lnTo>
                    <a:pt x="541338" y="1105211"/>
                  </a:lnTo>
                  <a:lnTo>
                    <a:pt x="454343" y="1126513"/>
                  </a:lnTo>
                  <a:lnTo>
                    <a:pt x="461645" y="1132236"/>
                  </a:lnTo>
                  <a:lnTo>
                    <a:pt x="467678" y="1137959"/>
                  </a:lnTo>
                  <a:lnTo>
                    <a:pt x="472758" y="1144000"/>
                  </a:lnTo>
                  <a:lnTo>
                    <a:pt x="476885" y="1150358"/>
                  </a:lnTo>
                  <a:lnTo>
                    <a:pt x="478790" y="1153538"/>
                  </a:lnTo>
                  <a:lnTo>
                    <a:pt x="480378" y="1156717"/>
                  </a:lnTo>
                  <a:lnTo>
                    <a:pt x="481965" y="1159897"/>
                  </a:lnTo>
                  <a:lnTo>
                    <a:pt x="482918" y="1163394"/>
                  </a:lnTo>
                  <a:lnTo>
                    <a:pt x="483870" y="1166891"/>
                  </a:lnTo>
                  <a:lnTo>
                    <a:pt x="484505" y="1170707"/>
                  </a:lnTo>
                  <a:lnTo>
                    <a:pt x="484823" y="1173886"/>
                  </a:lnTo>
                  <a:lnTo>
                    <a:pt x="484823" y="1177384"/>
                  </a:lnTo>
                  <a:lnTo>
                    <a:pt x="484823" y="1182789"/>
                  </a:lnTo>
                  <a:lnTo>
                    <a:pt x="484188" y="1187558"/>
                  </a:lnTo>
                  <a:lnTo>
                    <a:pt x="482600" y="1192327"/>
                  </a:lnTo>
                  <a:lnTo>
                    <a:pt x="480695" y="1197414"/>
                  </a:lnTo>
                  <a:lnTo>
                    <a:pt x="478790" y="1201865"/>
                  </a:lnTo>
                  <a:lnTo>
                    <a:pt x="475933" y="1206634"/>
                  </a:lnTo>
                  <a:lnTo>
                    <a:pt x="472758" y="1211404"/>
                  </a:lnTo>
                  <a:lnTo>
                    <a:pt x="469265" y="1215537"/>
                  </a:lnTo>
                  <a:lnTo>
                    <a:pt x="465138" y="1219988"/>
                  </a:lnTo>
                  <a:lnTo>
                    <a:pt x="460375" y="1224121"/>
                  </a:lnTo>
                  <a:lnTo>
                    <a:pt x="455613" y="1227937"/>
                  </a:lnTo>
                  <a:lnTo>
                    <a:pt x="450215" y="1232070"/>
                  </a:lnTo>
                  <a:lnTo>
                    <a:pt x="444818" y="1235249"/>
                  </a:lnTo>
                  <a:lnTo>
                    <a:pt x="438785" y="1239065"/>
                  </a:lnTo>
                  <a:lnTo>
                    <a:pt x="432435" y="1242562"/>
                  </a:lnTo>
                  <a:lnTo>
                    <a:pt x="425450" y="1245741"/>
                  </a:lnTo>
                  <a:lnTo>
                    <a:pt x="418465" y="1248921"/>
                  </a:lnTo>
                  <a:lnTo>
                    <a:pt x="410845" y="1251782"/>
                  </a:lnTo>
                  <a:lnTo>
                    <a:pt x="402908" y="1254644"/>
                  </a:lnTo>
                  <a:lnTo>
                    <a:pt x="394970" y="1257187"/>
                  </a:lnTo>
                  <a:lnTo>
                    <a:pt x="386398" y="1259731"/>
                  </a:lnTo>
                  <a:lnTo>
                    <a:pt x="377825" y="1261956"/>
                  </a:lnTo>
                  <a:lnTo>
                    <a:pt x="368618" y="1263864"/>
                  </a:lnTo>
                  <a:lnTo>
                    <a:pt x="359410" y="1265772"/>
                  </a:lnTo>
                  <a:lnTo>
                    <a:pt x="349885" y="1267679"/>
                  </a:lnTo>
                  <a:lnTo>
                    <a:pt x="340043" y="1269269"/>
                  </a:lnTo>
                  <a:lnTo>
                    <a:pt x="329883" y="1270223"/>
                  </a:lnTo>
                  <a:lnTo>
                    <a:pt x="319723" y="1271495"/>
                  </a:lnTo>
                  <a:lnTo>
                    <a:pt x="309245" y="1272131"/>
                  </a:lnTo>
                  <a:lnTo>
                    <a:pt x="298768" y="1272767"/>
                  </a:lnTo>
                  <a:lnTo>
                    <a:pt x="287973" y="1273085"/>
                  </a:lnTo>
                  <a:lnTo>
                    <a:pt x="276860" y="1273402"/>
                  </a:lnTo>
                  <a:lnTo>
                    <a:pt x="273685" y="1273085"/>
                  </a:lnTo>
                  <a:lnTo>
                    <a:pt x="313055" y="1331268"/>
                  </a:lnTo>
                  <a:lnTo>
                    <a:pt x="302895" y="1338263"/>
                  </a:lnTo>
                  <a:lnTo>
                    <a:pt x="259080" y="1273085"/>
                  </a:lnTo>
                  <a:lnTo>
                    <a:pt x="244157" y="1272131"/>
                  </a:lnTo>
                  <a:lnTo>
                    <a:pt x="230505" y="1271177"/>
                  </a:lnTo>
                  <a:lnTo>
                    <a:pt x="216852" y="1269587"/>
                  </a:lnTo>
                  <a:lnTo>
                    <a:pt x="203835" y="1267362"/>
                  </a:lnTo>
                  <a:lnTo>
                    <a:pt x="190817" y="1265136"/>
                  </a:lnTo>
                  <a:lnTo>
                    <a:pt x="178435" y="1262592"/>
                  </a:lnTo>
                  <a:lnTo>
                    <a:pt x="166687" y="1259413"/>
                  </a:lnTo>
                  <a:lnTo>
                    <a:pt x="155575" y="1255916"/>
                  </a:lnTo>
                  <a:lnTo>
                    <a:pt x="144780" y="1252736"/>
                  </a:lnTo>
                  <a:lnTo>
                    <a:pt x="134937" y="1248603"/>
                  </a:lnTo>
                  <a:lnTo>
                    <a:pt x="125095" y="1244470"/>
                  </a:lnTo>
                  <a:lnTo>
                    <a:pt x="116522" y="1239383"/>
                  </a:lnTo>
                  <a:lnTo>
                    <a:pt x="108267" y="1234931"/>
                  </a:lnTo>
                  <a:lnTo>
                    <a:pt x="100647" y="1229844"/>
                  </a:lnTo>
                  <a:lnTo>
                    <a:pt x="93980" y="1224439"/>
                  </a:lnTo>
                  <a:lnTo>
                    <a:pt x="87947" y="1218716"/>
                  </a:lnTo>
                  <a:lnTo>
                    <a:pt x="2857" y="1238747"/>
                  </a:lnTo>
                  <a:lnTo>
                    <a:pt x="0" y="1226983"/>
                  </a:lnTo>
                  <a:lnTo>
                    <a:pt x="79375" y="1208224"/>
                  </a:lnTo>
                  <a:lnTo>
                    <a:pt x="76835" y="1204727"/>
                  </a:lnTo>
                  <a:lnTo>
                    <a:pt x="74612" y="1201229"/>
                  </a:lnTo>
                  <a:lnTo>
                    <a:pt x="72707" y="1197414"/>
                  </a:lnTo>
                  <a:lnTo>
                    <a:pt x="71437" y="1193599"/>
                  </a:lnTo>
                  <a:lnTo>
                    <a:pt x="70167" y="1189465"/>
                  </a:lnTo>
                  <a:lnTo>
                    <a:pt x="69532" y="1185650"/>
                  </a:lnTo>
                  <a:lnTo>
                    <a:pt x="69215" y="1181517"/>
                  </a:lnTo>
                  <a:lnTo>
                    <a:pt x="68580" y="1177384"/>
                  </a:lnTo>
                  <a:lnTo>
                    <a:pt x="69215" y="1171661"/>
                  </a:lnTo>
                  <a:lnTo>
                    <a:pt x="70167" y="1166574"/>
                  </a:lnTo>
                  <a:lnTo>
                    <a:pt x="71755" y="1161169"/>
                  </a:lnTo>
                  <a:lnTo>
                    <a:pt x="73977" y="1155763"/>
                  </a:lnTo>
                  <a:lnTo>
                    <a:pt x="76517" y="1150676"/>
                  </a:lnTo>
                  <a:lnTo>
                    <a:pt x="80010" y="1145589"/>
                  </a:lnTo>
                  <a:lnTo>
                    <a:pt x="83820" y="1140820"/>
                  </a:lnTo>
                  <a:lnTo>
                    <a:pt x="88265" y="1136051"/>
                  </a:lnTo>
                  <a:lnTo>
                    <a:pt x="93027" y="1131282"/>
                  </a:lnTo>
                  <a:lnTo>
                    <a:pt x="98425" y="1126831"/>
                  </a:lnTo>
                  <a:lnTo>
                    <a:pt x="104457" y="1122697"/>
                  </a:lnTo>
                  <a:lnTo>
                    <a:pt x="110807" y="1118564"/>
                  </a:lnTo>
                  <a:lnTo>
                    <a:pt x="117475" y="1114431"/>
                  </a:lnTo>
                  <a:lnTo>
                    <a:pt x="124777" y="1111251"/>
                  </a:lnTo>
                  <a:lnTo>
                    <a:pt x="132715" y="1107436"/>
                  </a:lnTo>
                  <a:lnTo>
                    <a:pt x="140652" y="1103939"/>
                  </a:lnTo>
                  <a:lnTo>
                    <a:pt x="89852" y="1023817"/>
                  </a:lnTo>
                  <a:lnTo>
                    <a:pt x="100012" y="1017458"/>
                  </a:lnTo>
                  <a:lnTo>
                    <a:pt x="152400" y="1099805"/>
                  </a:lnTo>
                  <a:lnTo>
                    <a:pt x="162242" y="1096944"/>
                  </a:lnTo>
                  <a:lnTo>
                    <a:pt x="172720" y="1093765"/>
                  </a:lnTo>
                  <a:lnTo>
                    <a:pt x="154940" y="850538"/>
                  </a:lnTo>
                  <a:lnTo>
                    <a:pt x="150812" y="844179"/>
                  </a:lnTo>
                  <a:lnTo>
                    <a:pt x="146367" y="837820"/>
                  </a:lnTo>
                  <a:lnTo>
                    <a:pt x="143510" y="830826"/>
                  </a:lnTo>
                  <a:lnTo>
                    <a:pt x="140652" y="824149"/>
                  </a:lnTo>
                  <a:lnTo>
                    <a:pt x="140652" y="821605"/>
                  </a:lnTo>
                  <a:lnTo>
                    <a:pt x="136842" y="782816"/>
                  </a:lnTo>
                  <a:lnTo>
                    <a:pt x="133032" y="740212"/>
                  </a:lnTo>
                  <a:lnTo>
                    <a:pt x="128587" y="687433"/>
                  </a:lnTo>
                  <a:lnTo>
                    <a:pt x="119697" y="557077"/>
                  </a:lnTo>
                  <a:lnTo>
                    <a:pt x="116522" y="554215"/>
                  </a:lnTo>
                  <a:lnTo>
                    <a:pt x="112712" y="550400"/>
                  </a:lnTo>
                  <a:lnTo>
                    <a:pt x="112395" y="550400"/>
                  </a:lnTo>
                  <a:lnTo>
                    <a:pt x="112395" y="550718"/>
                  </a:lnTo>
                  <a:lnTo>
                    <a:pt x="112077" y="552307"/>
                  </a:lnTo>
                  <a:lnTo>
                    <a:pt x="111125" y="558666"/>
                  </a:lnTo>
                  <a:lnTo>
                    <a:pt x="111125" y="569794"/>
                  </a:lnTo>
                  <a:lnTo>
                    <a:pt x="111125" y="584420"/>
                  </a:lnTo>
                  <a:lnTo>
                    <a:pt x="112395" y="621937"/>
                  </a:lnTo>
                  <a:lnTo>
                    <a:pt x="113665" y="666449"/>
                  </a:lnTo>
                  <a:lnTo>
                    <a:pt x="116205" y="712869"/>
                  </a:lnTo>
                  <a:lnTo>
                    <a:pt x="118427" y="756109"/>
                  </a:lnTo>
                  <a:lnTo>
                    <a:pt x="120332" y="791401"/>
                  </a:lnTo>
                  <a:lnTo>
                    <a:pt x="122237" y="813021"/>
                  </a:lnTo>
                  <a:lnTo>
                    <a:pt x="112077" y="813339"/>
                  </a:lnTo>
                  <a:lnTo>
                    <a:pt x="105410" y="813339"/>
                  </a:lnTo>
                  <a:lnTo>
                    <a:pt x="98425" y="812385"/>
                  </a:lnTo>
                  <a:lnTo>
                    <a:pt x="90487" y="811431"/>
                  </a:lnTo>
                  <a:lnTo>
                    <a:pt x="82550" y="809523"/>
                  </a:lnTo>
                  <a:lnTo>
                    <a:pt x="78740" y="807934"/>
                  </a:lnTo>
                  <a:lnTo>
                    <a:pt x="74612" y="806344"/>
                  </a:lnTo>
                  <a:lnTo>
                    <a:pt x="70802" y="804754"/>
                  </a:lnTo>
                  <a:lnTo>
                    <a:pt x="66675" y="802211"/>
                  </a:lnTo>
                  <a:lnTo>
                    <a:pt x="65087" y="791083"/>
                  </a:lnTo>
                  <a:lnTo>
                    <a:pt x="63182" y="776139"/>
                  </a:lnTo>
                  <a:lnTo>
                    <a:pt x="61277" y="758335"/>
                  </a:lnTo>
                  <a:lnTo>
                    <a:pt x="59055" y="737986"/>
                  </a:lnTo>
                  <a:lnTo>
                    <a:pt x="55245" y="692520"/>
                  </a:lnTo>
                  <a:lnTo>
                    <a:pt x="51752" y="643875"/>
                  </a:lnTo>
                  <a:lnTo>
                    <a:pt x="49212" y="596819"/>
                  </a:lnTo>
                  <a:lnTo>
                    <a:pt x="47307" y="555487"/>
                  </a:lnTo>
                  <a:lnTo>
                    <a:pt x="46990" y="538318"/>
                  </a:lnTo>
                  <a:lnTo>
                    <a:pt x="46355" y="524011"/>
                  </a:lnTo>
                  <a:lnTo>
                    <a:pt x="46990" y="513836"/>
                  </a:lnTo>
                  <a:lnTo>
                    <a:pt x="47307" y="507477"/>
                  </a:lnTo>
                  <a:lnTo>
                    <a:pt x="47625" y="503026"/>
                  </a:lnTo>
                  <a:lnTo>
                    <a:pt x="48895" y="498893"/>
                  </a:lnTo>
                  <a:lnTo>
                    <a:pt x="49847" y="495078"/>
                  </a:lnTo>
                  <a:lnTo>
                    <a:pt x="51752" y="490944"/>
                  </a:lnTo>
                  <a:lnTo>
                    <a:pt x="53975" y="487129"/>
                  </a:lnTo>
                  <a:lnTo>
                    <a:pt x="56515" y="483314"/>
                  </a:lnTo>
                  <a:lnTo>
                    <a:pt x="59690" y="480134"/>
                  </a:lnTo>
                  <a:lnTo>
                    <a:pt x="62547" y="476637"/>
                  </a:lnTo>
                  <a:lnTo>
                    <a:pt x="66357" y="473140"/>
                  </a:lnTo>
                  <a:lnTo>
                    <a:pt x="70167" y="470278"/>
                  </a:lnTo>
                  <a:lnTo>
                    <a:pt x="74612" y="467099"/>
                  </a:lnTo>
                  <a:lnTo>
                    <a:pt x="79375" y="464237"/>
                  </a:lnTo>
                  <a:lnTo>
                    <a:pt x="88900" y="458514"/>
                  </a:lnTo>
                  <a:lnTo>
                    <a:pt x="99377" y="453745"/>
                  </a:lnTo>
                  <a:lnTo>
                    <a:pt x="111125" y="449294"/>
                  </a:lnTo>
                  <a:lnTo>
                    <a:pt x="123190" y="444525"/>
                  </a:lnTo>
                  <a:lnTo>
                    <a:pt x="135572" y="441027"/>
                  </a:lnTo>
                  <a:lnTo>
                    <a:pt x="148907" y="437530"/>
                  </a:lnTo>
                  <a:lnTo>
                    <a:pt x="161607" y="434351"/>
                  </a:lnTo>
                  <a:lnTo>
                    <a:pt x="174625" y="431807"/>
                  </a:lnTo>
                  <a:lnTo>
                    <a:pt x="187960" y="429581"/>
                  </a:lnTo>
                  <a:lnTo>
                    <a:pt x="200660" y="427674"/>
                  </a:lnTo>
                  <a:lnTo>
                    <a:pt x="203835" y="427674"/>
                  </a:lnTo>
                  <a:lnTo>
                    <a:pt x="206692" y="427674"/>
                  </a:lnTo>
                  <a:lnTo>
                    <a:pt x="248285" y="582194"/>
                  </a:lnTo>
                  <a:lnTo>
                    <a:pt x="249237" y="576153"/>
                  </a:lnTo>
                  <a:lnTo>
                    <a:pt x="263525" y="470278"/>
                  </a:lnTo>
                  <a:lnTo>
                    <a:pt x="259715" y="459786"/>
                  </a:lnTo>
                  <a:lnTo>
                    <a:pt x="267653" y="445797"/>
                  </a:lnTo>
                  <a:lnTo>
                    <a:pt x="285750" y="445797"/>
                  </a:lnTo>
                  <a:lnTo>
                    <a:pt x="293688" y="459786"/>
                  </a:lnTo>
                  <a:lnTo>
                    <a:pt x="289878" y="472186"/>
                  </a:lnTo>
                  <a:lnTo>
                    <a:pt x="302578" y="584102"/>
                  </a:lnTo>
                  <a:lnTo>
                    <a:pt x="336868" y="432443"/>
                  </a:lnTo>
                  <a:lnTo>
                    <a:pt x="343853" y="429263"/>
                  </a:lnTo>
                  <a:lnTo>
                    <a:pt x="345440" y="428310"/>
                  </a:lnTo>
                  <a:lnTo>
                    <a:pt x="345758" y="427674"/>
                  </a:lnTo>
                  <a:lnTo>
                    <a:pt x="352108" y="427356"/>
                  </a:lnTo>
                  <a:lnTo>
                    <a:pt x="358458" y="427038"/>
                  </a:lnTo>
                  <a:close/>
                  <a:moveTo>
                    <a:pt x="1859239" y="201613"/>
                  </a:moveTo>
                  <a:lnTo>
                    <a:pt x="1864624" y="201613"/>
                  </a:lnTo>
                  <a:lnTo>
                    <a:pt x="1869375" y="201613"/>
                  </a:lnTo>
                  <a:lnTo>
                    <a:pt x="1874760" y="201930"/>
                  </a:lnTo>
                  <a:lnTo>
                    <a:pt x="1879828" y="202248"/>
                  </a:lnTo>
                  <a:lnTo>
                    <a:pt x="1884896" y="203517"/>
                  </a:lnTo>
                  <a:lnTo>
                    <a:pt x="1895349" y="205739"/>
                  </a:lnTo>
                  <a:lnTo>
                    <a:pt x="1905485" y="208595"/>
                  </a:lnTo>
                  <a:lnTo>
                    <a:pt x="1914988" y="212403"/>
                  </a:lnTo>
                  <a:lnTo>
                    <a:pt x="1924490" y="216529"/>
                  </a:lnTo>
                  <a:lnTo>
                    <a:pt x="1933676" y="221290"/>
                  </a:lnTo>
                  <a:lnTo>
                    <a:pt x="1942229" y="225733"/>
                  </a:lnTo>
                  <a:lnTo>
                    <a:pt x="1949514" y="230493"/>
                  </a:lnTo>
                  <a:lnTo>
                    <a:pt x="1956799" y="235571"/>
                  </a:lnTo>
                  <a:lnTo>
                    <a:pt x="1962818" y="240014"/>
                  </a:lnTo>
                  <a:lnTo>
                    <a:pt x="1967886" y="244140"/>
                  </a:lnTo>
                  <a:lnTo>
                    <a:pt x="1971687" y="247948"/>
                  </a:lnTo>
                  <a:lnTo>
                    <a:pt x="1974538" y="251122"/>
                  </a:lnTo>
                  <a:lnTo>
                    <a:pt x="1975488" y="253343"/>
                  </a:lnTo>
                  <a:lnTo>
                    <a:pt x="1976438" y="258739"/>
                  </a:lnTo>
                  <a:lnTo>
                    <a:pt x="1975805" y="267307"/>
                  </a:lnTo>
                  <a:lnTo>
                    <a:pt x="1975488" y="279367"/>
                  </a:lnTo>
                  <a:lnTo>
                    <a:pt x="1974854" y="293649"/>
                  </a:lnTo>
                  <a:lnTo>
                    <a:pt x="1972637" y="328241"/>
                  </a:lnTo>
                  <a:lnTo>
                    <a:pt x="1969153" y="368229"/>
                  </a:lnTo>
                  <a:lnTo>
                    <a:pt x="1965352" y="408852"/>
                  </a:lnTo>
                  <a:lnTo>
                    <a:pt x="1961234" y="446619"/>
                  </a:lnTo>
                  <a:lnTo>
                    <a:pt x="1957433" y="478355"/>
                  </a:lnTo>
                  <a:lnTo>
                    <a:pt x="1956166" y="490732"/>
                  </a:lnTo>
                  <a:lnTo>
                    <a:pt x="1954265" y="499619"/>
                  </a:lnTo>
                  <a:lnTo>
                    <a:pt x="1948564" y="501840"/>
                  </a:lnTo>
                  <a:lnTo>
                    <a:pt x="1942862" y="503744"/>
                  </a:lnTo>
                  <a:lnTo>
                    <a:pt x="1937794" y="505331"/>
                  </a:lnTo>
                  <a:lnTo>
                    <a:pt x="1932726" y="506283"/>
                  </a:lnTo>
                  <a:lnTo>
                    <a:pt x="1928291" y="507235"/>
                  </a:lnTo>
                  <a:lnTo>
                    <a:pt x="1924174" y="507235"/>
                  </a:lnTo>
                  <a:lnTo>
                    <a:pt x="1920373" y="506918"/>
                  </a:lnTo>
                  <a:lnTo>
                    <a:pt x="1917522" y="505966"/>
                  </a:lnTo>
                  <a:lnTo>
                    <a:pt x="1918472" y="488828"/>
                  </a:lnTo>
                  <a:lnTo>
                    <a:pt x="1919422" y="460900"/>
                  </a:lnTo>
                  <a:lnTo>
                    <a:pt x="1920373" y="426307"/>
                  </a:lnTo>
                  <a:lnTo>
                    <a:pt x="1920689" y="389493"/>
                  </a:lnTo>
                  <a:lnTo>
                    <a:pt x="1921006" y="354265"/>
                  </a:lnTo>
                  <a:lnTo>
                    <a:pt x="1920689" y="324750"/>
                  </a:lnTo>
                  <a:lnTo>
                    <a:pt x="1920373" y="313325"/>
                  </a:lnTo>
                  <a:lnTo>
                    <a:pt x="1919739" y="305074"/>
                  </a:lnTo>
                  <a:lnTo>
                    <a:pt x="1918789" y="299996"/>
                  </a:lnTo>
                  <a:lnTo>
                    <a:pt x="1918472" y="299361"/>
                  </a:lnTo>
                  <a:lnTo>
                    <a:pt x="1918472" y="299044"/>
                  </a:lnTo>
                  <a:lnTo>
                    <a:pt x="1918155" y="299361"/>
                  </a:lnTo>
                  <a:lnTo>
                    <a:pt x="1914988" y="303170"/>
                  </a:lnTo>
                  <a:lnTo>
                    <a:pt x="1912454" y="307295"/>
                  </a:lnTo>
                  <a:lnTo>
                    <a:pt x="1911820" y="308247"/>
                  </a:lnTo>
                  <a:lnTo>
                    <a:pt x="1902318" y="443762"/>
                  </a:lnTo>
                  <a:lnTo>
                    <a:pt x="1897883" y="493906"/>
                  </a:lnTo>
                  <a:lnTo>
                    <a:pt x="1895982" y="513900"/>
                  </a:lnTo>
                  <a:lnTo>
                    <a:pt x="1895982" y="515804"/>
                  </a:lnTo>
                  <a:lnTo>
                    <a:pt x="1893765" y="521834"/>
                  </a:lnTo>
                  <a:lnTo>
                    <a:pt x="1891231" y="528181"/>
                  </a:lnTo>
                  <a:lnTo>
                    <a:pt x="1887747" y="534211"/>
                  </a:lnTo>
                  <a:lnTo>
                    <a:pt x="1883946" y="539924"/>
                  </a:lnTo>
                  <a:lnTo>
                    <a:pt x="1869375" y="734151"/>
                  </a:lnTo>
                  <a:lnTo>
                    <a:pt x="1879828" y="736373"/>
                  </a:lnTo>
                  <a:lnTo>
                    <a:pt x="1890281" y="738912"/>
                  </a:lnTo>
                  <a:lnTo>
                    <a:pt x="1899784" y="742403"/>
                  </a:lnTo>
                  <a:lnTo>
                    <a:pt x="1909286" y="745576"/>
                  </a:lnTo>
                  <a:lnTo>
                    <a:pt x="1917839" y="749067"/>
                  </a:lnTo>
                  <a:lnTo>
                    <a:pt x="1925757" y="752876"/>
                  </a:lnTo>
                  <a:lnTo>
                    <a:pt x="1933043" y="757002"/>
                  </a:lnTo>
                  <a:lnTo>
                    <a:pt x="1940011" y="761762"/>
                  </a:lnTo>
                  <a:lnTo>
                    <a:pt x="1946030" y="766522"/>
                  </a:lnTo>
                  <a:lnTo>
                    <a:pt x="1951098" y="771283"/>
                  </a:lnTo>
                  <a:lnTo>
                    <a:pt x="1955532" y="776361"/>
                  </a:lnTo>
                  <a:lnTo>
                    <a:pt x="1959333" y="781439"/>
                  </a:lnTo>
                  <a:lnTo>
                    <a:pt x="1962501" y="787151"/>
                  </a:lnTo>
                  <a:lnTo>
                    <a:pt x="1964718" y="792864"/>
                  </a:lnTo>
                  <a:lnTo>
                    <a:pt x="1966302" y="798894"/>
                  </a:lnTo>
                  <a:lnTo>
                    <a:pt x="1966619" y="801750"/>
                  </a:lnTo>
                  <a:lnTo>
                    <a:pt x="1966619" y="804924"/>
                  </a:lnTo>
                  <a:lnTo>
                    <a:pt x="1966302" y="808732"/>
                  </a:lnTo>
                  <a:lnTo>
                    <a:pt x="1965669" y="812223"/>
                  </a:lnTo>
                  <a:lnTo>
                    <a:pt x="1965035" y="816031"/>
                  </a:lnTo>
                  <a:lnTo>
                    <a:pt x="1963451" y="819522"/>
                  </a:lnTo>
                  <a:lnTo>
                    <a:pt x="1962184" y="823331"/>
                  </a:lnTo>
                  <a:lnTo>
                    <a:pt x="1960284" y="826504"/>
                  </a:lnTo>
                  <a:lnTo>
                    <a:pt x="1958066" y="829995"/>
                  </a:lnTo>
                  <a:lnTo>
                    <a:pt x="1955532" y="833486"/>
                  </a:lnTo>
                  <a:lnTo>
                    <a:pt x="1952682" y="836660"/>
                  </a:lnTo>
                  <a:lnTo>
                    <a:pt x="1949514" y="839834"/>
                  </a:lnTo>
                  <a:lnTo>
                    <a:pt x="1946030" y="842690"/>
                  </a:lnTo>
                  <a:lnTo>
                    <a:pt x="1942545" y="845864"/>
                  </a:lnTo>
                  <a:lnTo>
                    <a:pt x="1938428" y="848720"/>
                  </a:lnTo>
                  <a:lnTo>
                    <a:pt x="1934310" y="851576"/>
                  </a:lnTo>
                  <a:lnTo>
                    <a:pt x="1924807" y="856654"/>
                  </a:lnTo>
                  <a:lnTo>
                    <a:pt x="1914354" y="861732"/>
                  </a:lnTo>
                  <a:lnTo>
                    <a:pt x="1903268" y="865858"/>
                  </a:lnTo>
                  <a:lnTo>
                    <a:pt x="1891231" y="869983"/>
                  </a:lnTo>
                  <a:lnTo>
                    <a:pt x="1878244" y="873157"/>
                  </a:lnTo>
                  <a:lnTo>
                    <a:pt x="1864624" y="876013"/>
                  </a:lnTo>
                  <a:lnTo>
                    <a:pt x="1850370" y="878235"/>
                  </a:lnTo>
                  <a:lnTo>
                    <a:pt x="1835165" y="880139"/>
                  </a:lnTo>
                  <a:lnTo>
                    <a:pt x="1819644" y="881091"/>
                  </a:lnTo>
                  <a:lnTo>
                    <a:pt x="1783851" y="947738"/>
                  </a:lnTo>
                  <a:lnTo>
                    <a:pt x="1773398" y="941708"/>
                  </a:lnTo>
                  <a:lnTo>
                    <a:pt x="1805390" y="881409"/>
                  </a:lnTo>
                  <a:lnTo>
                    <a:pt x="1800322" y="881726"/>
                  </a:lnTo>
                  <a:lnTo>
                    <a:pt x="1787335" y="881409"/>
                  </a:lnTo>
                  <a:lnTo>
                    <a:pt x="1774032" y="881091"/>
                  </a:lnTo>
                  <a:lnTo>
                    <a:pt x="1761678" y="880139"/>
                  </a:lnTo>
                  <a:lnTo>
                    <a:pt x="1749642" y="878552"/>
                  </a:lnTo>
                  <a:lnTo>
                    <a:pt x="1737605" y="876648"/>
                  </a:lnTo>
                  <a:lnTo>
                    <a:pt x="1726518" y="874427"/>
                  </a:lnTo>
                  <a:lnTo>
                    <a:pt x="1716066" y="871888"/>
                  </a:lnTo>
                  <a:lnTo>
                    <a:pt x="1705296" y="868714"/>
                  </a:lnTo>
                  <a:lnTo>
                    <a:pt x="1696110" y="865223"/>
                  </a:lnTo>
                  <a:lnTo>
                    <a:pt x="1686607" y="862049"/>
                  </a:lnTo>
                  <a:lnTo>
                    <a:pt x="1678372" y="857924"/>
                  </a:lnTo>
                  <a:lnTo>
                    <a:pt x="1670453" y="853798"/>
                  </a:lnTo>
                  <a:lnTo>
                    <a:pt x="1663484" y="849037"/>
                  </a:lnTo>
                  <a:lnTo>
                    <a:pt x="1657149" y="844594"/>
                  </a:lnTo>
                  <a:lnTo>
                    <a:pt x="1651448" y="839516"/>
                  </a:lnTo>
                  <a:lnTo>
                    <a:pt x="1646696" y="834439"/>
                  </a:lnTo>
                  <a:lnTo>
                    <a:pt x="1574476" y="851894"/>
                  </a:lnTo>
                  <a:lnTo>
                    <a:pt x="1571625" y="840151"/>
                  </a:lnTo>
                  <a:lnTo>
                    <a:pt x="1639411" y="823648"/>
                  </a:lnTo>
                  <a:lnTo>
                    <a:pt x="1637510" y="819205"/>
                  </a:lnTo>
                  <a:lnTo>
                    <a:pt x="1635927" y="814127"/>
                  </a:lnTo>
                  <a:lnTo>
                    <a:pt x="1634976" y="809684"/>
                  </a:lnTo>
                  <a:lnTo>
                    <a:pt x="1634660" y="804924"/>
                  </a:lnTo>
                  <a:lnTo>
                    <a:pt x="1634976" y="799211"/>
                  </a:lnTo>
                  <a:lnTo>
                    <a:pt x="1635927" y="793816"/>
                  </a:lnTo>
                  <a:lnTo>
                    <a:pt x="1637827" y="788738"/>
                  </a:lnTo>
                  <a:lnTo>
                    <a:pt x="1640678" y="783343"/>
                  </a:lnTo>
                  <a:lnTo>
                    <a:pt x="1643529" y="778582"/>
                  </a:lnTo>
                  <a:lnTo>
                    <a:pt x="1647646" y="773504"/>
                  </a:lnTo>
                  <a:lnTo>
                    <a:pt x="1652081" y="769061"/>
                  </a:lnTo>
                  <a:lnTo>
                    <a:pt x="1657466" y="764618"/>
                  </a:lnTo>
                  <a:lnTo>
                    <a:pt x="1663167" y="760493"/>
                  </a:lnTo>
                  <a:lnTo>
                    <a:pt x="1669503" y="756684"/>
                  </a:lnTo>
                  <a:lnTo>
                    <a:pt x="1676154" y="752876"/>
                  </a:lnTo>
                  <a:lnTo>
                    <a:pt x="1683757" y="749067"/>
                  </a:lnTo>
                  <a:lnTo>
                    <a:pt x="1691675" y="745894"/>
                  </a:lnTo>
                  <a:lnTo>
                    <a:pt x="1700228" y="742720"/>
                  </a:lnTo>
                  <a:lnTo>
                    <a:pt x="1708780" y="740181"/>
                  </a:lnTo>
                  <a:lnTo>
                    <a:pt x="1718283" y="737642"/>
                  </a:lnTo>
                  <a:lnTo>
                    <a:pt x="1703079" y="536750"/>
                  </a:lnTo>
                  <a:lnTo>
                    <a:pt x="1699911" y="531990"/>
                  </a:lnTo>
                  <a:lnTo>
                    <a:pt x="1696744" y="526595"/>
                  </a:lnTo>
                  <a:lnTo>
                    <a:pt x="1694209" y="521517"/>
                  </a:lnTo>
                  <a:lnTo>
                    <a:pt x="1691992" y="516122"/>
                  </a:lnTo>
                  <a:lnTo>
                    <a:pt x="1691992" y="513900"/>
                  </a:lnTo>
                  <a:lnTo>
                    <a:pt x="1688825" y="483116"/>
                  </a:lnTo>
                  <a:lnTo>
                    <a:pt x="1685974" y="449792"/>
                  </a:lnTo>
                  <a:lnTo>
                    <a:pt x="1682490" y="407583"/>
                  </a:lnTo>
                  <a:lnTo>
                    <a:pt x="1675521" y="304439"/>
                  </a:lnTo>
                  <a:lnTo>
                    <a:pt x="1672670" y="302218"/>
                  </a:lnTo>
                  <a:lnTo>
                    <a:pt x="1669819" y="299361"/>
                  </a:lnTo>
                  <a:lnTo>
                    <a:pt x="1669503" y="299361"/>
                  </a:lnTo>
                  <a:lnTo>
                    <a:pt x="1669186" y="300948"/>
                  </a:lnTo>
                  <a:lnTo>
                    <a:pt x="1668552" y="305709"/>
                  </a:lnTo>
                  <a:lnTo>
                    <a:pt x="1668552" y="314277"/>
                  </a:lnTo>
                  <a:lnTo>
                    <a:pt x="1668552" y="326020"/>
                  </a:lnTo>
                  <a:lnTo>
                    <a:pt x="1669503" y="355852"/>
                  </a:lnTo>
                  <a:lnTo>
                    <a:pt x="1671086" y="391080"/>
                  </a:lnTo>
                  <a:lnTo>
                    <a:pt x="1672353" y="427894"/>
                  </a:lnTo>
                  <a:lnTo>
                    <a:pt x="1674254" y="462169"/>
                  </a:lnTo>
                  <a:lnTo>
                    <a:pt x="1675838" y="489780"/>
                  </a:lnTo>
                  <a:lnTo>
                    <a:pt x="1677421" y="507235"/>
                  </a:lnTo>
                  <a:lnTo>
                    <a:pt x="1669503" y="507235"/>
                  </a:lnTo>
                  <a:lnTo>
                    <a:pt x="1664118" y="507235"/>
                  </a:lnTo>
                  <a:lnTo>
                    <a:pt x="1658416" y="506918"/>
                  </a:lnTo>
                  <a:lnTo>
                    <a:pt x="1652715" y="505648"/>
                  </a:lnTo>
                  <a:lnTo>
                    <a:pt x="1646063" y="504062"/>
                  </a:lnTo>
                  <a:lnTo>
                    <a:pt x="1639728" y="501840"/>
                  </a:lnTo>
                  <a:lnTo>
                    <a:pt x="1636877" y="500253"/>
                  </a:lnTo>
                  <a:lnTo>
                    <a:pt x="1633709" y="498984"/>
                  </a:lnTo>
                  <a:lnTo>
                    <a:pt x="1632442" y="489780"/>
                  </a:lnTo>
                  <a:lnTo>
                    <a:pt x="1630858" y="477720"/>
                  </a:lnTo>
                  <a:lnTo>
                    <a:pt x="1627374" y="447888"/>
                  </a:lnTo>
                  <a:lnTo>
                    <a:pt x="1624523" y="411708"/>
                  </a:lnTo>
                  <a:lnTo>
                    <a:pt x="1621673" y="373307"/>
                  </a:lnTo>
                  <a:lnTo>
                    <a:pt x="1619455" y="336176"/>
                  </a:lnTo>
                  <a:lnTo>
                    <a:pt x="1618188" y="303487"/>
                  </a:lnTo>
                  <a:lnTo>
                    <a:pt x="1617555" y="278733"/>
                  </a:lnTo>
                  <a:lnTo>
                    <a:pt x="1617555" y="270481"/>
                  </a:lnTo>
                  <a:lnTo>
                    <a:pt x="1618188" y="265086"/>
                  </a:lnTo>
                  <a:lnTo>
                    <a:pt x="1618505" y="261595"/>
                  </a:lnTo>
                  <a:lnTo>
                    <a:pt x="1619139" y="258421"/>
                  </a:lnTo>
                  <a:lnTo>
                    <a:pt x="1620406" y="255248"/>
                  </a:lnTo>
                  <a:lnTo>
                    <a:pt x="1621673" y="252391"/>
                  </a:lnTo>
                  <a:lnTo>
                    <a:pt x="1623573" y="249218"/>
                  </a:lnTo>
                  <a:lnTo>
                    <a:pt x="1625474" y="246361"/>
                  </a:lnTo>
                  <a:lnTo>
                    <a:pt x="1627691" y="243822"/>
                  </a:lnTo>
                  <a:lnTo>
                    <a:pt x="1630542" y="240649"/>
                  </a:lnTo>
                  <a:lnTo>
                    <a:pt x="1633392" y="238110"/>
                  </a:lnTo>
                  <a:lnTo>
                    <a:pt x="1636560" y="235888"/>
                  </a:lnTo>
                  <a:lnTo>
                    <a:pt x="1643212" y="230810"/>
                  </a:lnTo>
                  <a:lnTo>
                    <a:pt x="1651131" y="226685"/>
                  </a:lnTo>
                  <a:lnTo>
                    <a:pt x="1659683" y="222559"/>
                  </a:lnTo>
                  <a:lnTo>
                    <a:pt x="1668552" y="218751"/>
                  </a:lnTo>
                  <a:lnTo>
                    <a:pt x="1678055" y="215577"/>
                  </a:lnTo>
                  <a:lnTo>
                    <a:pt x="1688191" y="212403"/>
                  </a:lnTo>
                  <a:lnTo>
                    <a:pt x="1698327" y="209864"/>
                  </a:lnTo>
                  <a:lnTo>
                    <a:pt x="1708780" y="207643"/>
                  </a:lnTo>
                  <a:lnTo>
                    <a:pt x="1718916" y="205421"/>
                  </a:lnTo>
                  <a:lnTo>
                    <a:pt x="1729369" y="203834"/>
                  </a:lnTo>
                  <a:lnTo>
                    <a:pt x="1739505" y="202248"/>
                  </a:lnTo>
                  <a:lnTo>
                    <a:pt x="1741723" y="201930"/>
                  </a:lnTo>
                  <a:lnTo>
                    <a:pt x="1743940" y="201930"/>
                  </a:lnTo>
                  <a:lnTo>
                    <a:pt x="1777516" y="324433"/>
                  </a:lnTo>
                  <a:lnTo>
                    <a:pt x="1777833" y="319673"/>
                  </a:lnTo>
                  <a:lnTo>
                    <a:pt x="1789553" y="235888"/>
                  </a:lnTo>
                  <a:lnTo>
                    <a:pt x="1786068" y="227637"/>
                  </a:lnTo>
                  <a:lnTo>
                    <a:pt x="1792404" y="216529"/>
                  </a:lnTo>
                  <a:lnTo>
                    <a:pt x="1806658" y="216212"/>
                  </a:lnTo>
                  <a:lnTo>
                    <a:pt x="1812676" y="227637"/>
                  </a:lnTo>
                  <a:lnTo>
                    <a:pt x="1810142" y="237158"/>
                  </a:lnTo>
                  <a:lnTo>
                    <a:pt x="1820278" y="325703"/>
                  </a:lnTo>
                  <a:lnTo>
                    <a:pt x="1847202" y="206056"/>
                  </a:lnTo>
                  <a:lnTo>
                    <a:pt x="1852904" y="203517"/>
                  </a:lnTo>
                  <a:lnTo>
                    <a:pt x="1853854" y="202882"/>
                  </a:lnTo>
                  <a:lnTo>
                    <a:pt x="1854488" y="202248"/>
                  </a:lnTo>
                  <a:lnTo>
                    <a:pt x="1859239" y="201613"/>
                  </a:lnTo>
                  <a:close/>
                  <a:moveTo>
                    <a:pt x="2576838" y="182563"/>
                  </a:moveTo>
                  <a:lnTo>
                    <a:pt x="2587021" y="182563"/>
                  </a:lnTo>
                  <a:lnTo>
                    <a:pt x="2597204" y="182880"/>
                  </a:lnTo>
                  <a:lnTo>
                    <a:pt x="2606432" y="183515"/>
                  </a:lnTo>
                  <a:lnTo>
                    <a:pt x="2615979" y="185103"/>
                  </a:lnTo>
                  <a:lnTo>
                    <a:pt x="2624570" y="186690"/>
                  </a:lnTo>
                  <a:lnTo>
                    <a:pt x="2633162" y="188913"/>
                  </a:lnTo>
                  <a:lnTo>
                    <a:pt x="2641118" y="191135"/>
                  </a:lnTo>
                  <a:lnTo>
                    <a:pt x="2649073" y="193993"/>
                  </a:lnTo>
                  <a:lnTo>
                    <a:pt x="2656392" y="196850"/>
                  </a:lnTo>
                  <a:lnTo>
                    <a:pt x="2663074" y="200025"/>
                  </a:lnTo>
                  <a:lnTo>
                    <a:pt x="2669439" y="203200"/>
                  </a:lnTo>
                  <a:lnTo>
                    <a:pt x="2675485" y="206375"/>
                  </a:lnTo>
                  <a:lnTo>
                    <a:pt x="2685986" y="213043"/>
                  </a:lnTo>
                  <a:lnTo>
                    <a:pt x="2694578" y="219393"/>
                  </a:lnTo>
                  <a:lnTo>
                    <a:pt x="2701578" y="224473"/>
                  </a:lnTo>
                  <a:lnTo>
                    <a:pt x="2706670" y="228918"/>
                  </a:lnTo>
                  <a:lnTo>
                    <a:pt x="2710488" y="233045"/>
                  </a:lnTo>
                  <a:lnTo>
                    <a:pt x="2709216" y="236220"/>
                  </a:lnTo>
                  <a:lnTo>
                    <a:pt x="2707625" y="239078"/>
                  </a:lnTo>
                  <a:lnTo>
                    <a:pt x="2705079" y="243840"/>
                  </a:lnTo>
                  <a:lnTo>
                    <a:pt x="2701897" y="248603"/>
                  </a:lnTo>
                  <a:lnTo>
                    <a:pt x="2697760" y="253365"/>
                  </a:lnTo>
                  <a:lnTo>
                    <a:pt x="2693305" y="258763"/>
                  </a:lnTo>
                  <a:lnTo>
                    <a:pt x="2687577" y="264160"/>
                  </a:lnTo>
                  <a:lnTo>
                    <a:pt x="2684077" y="266383"/>
                  </a:lnTo>
                  <a:lnTo>
                    <a:pt x="2681213" y="268605"/>
                  </a:lnTo>
                  <a:lnTo>
                    <a:pt x="2677394" y="270828"/>
                  </a:lnTo>
                  <a:lnTo>
                    <a:pt x="2673575" y="272733"/>
                  </a:lnTo>
                  <a:lnTo>
                    <a:pt x="2669757" y="274638"/>
                  </a:lnTo>
                  <a:lnTo>
                    <a:pt x="2665302" y="275591"/>
                  </a:lnTo>
                  <a:lnTo>
                    <a:pt x="2661165" y="276861"/>
                  </a:lnTo>
                  <a:lnTo>
                    <a:pt x="2656392" y="277496"/>
                  </a:lnTo>
                  <a:lnTo>
                    <a:pt x="2651300" y="277813"/>
                  </a:lnTo>
                  <a:lnTo>
                    <a:pt x="2646527" y="277813"/>
                  </a:lnTo>
                  <a:lnTo>
                    <a:pt x="2640799" y="277496"/>
                  </a:lnTo>
                  <a:lnTo>
                    <a:pt x="2635390" y="276543"/>
                  </a:lnTo>
                  <a:lnTo>
                    <a:pt x="2629344" y="274956"/>
                  </a:lnTo>
                  <a:lnTo>
                    <a:pt x="2623298" y="273050"/>
                  </a:lnTo>
                  <a:lnTo>
                    <a:pt x="2616933" y="270510"/>
                  </a:lnTo>
                  <a:lnTo>
                    <a:pt x="2610569" y="267335"/>
                  </a:lnTo>
                  <a:lnTo>
                    <a:pt x="2603250" y="263525"/>
                  </a:lnTo>
                  <a:lnTo>
                    <a:pt x="2595295" y="260668"/>
                  </a:lnTo>
                  <a:lnTo>
                    <a:pt x="2626480" y="275591"/>
                  </a:lnTo>
                  <a:lnTo>
                    <a:pt x="2641436" y="282576"/>
                  </a:lnTo>
                  <a:lnTo>
                    <a:pt x="2648437" y="285116"/>
                  </a:lnTo>
                  <a:lnTo>
                    <a:pt x="2655437" y="287656"/>
                  </a:lnTo>
                  <a:lnTo>
                    <a:pt x="2661802" y="289878"/>
                  </a:lnTo>
                  <a:lnTo>
                    <a:pt x="2668166" y="291466"/>
                  </a:lnTo>
                  <a:lnTo>
                    <a:pt x="2674212" y="292101"/>
                  </a:lnTo>
                  <a:lnTo>
                    <a:pt x="2679940" y="292736"/>
                  </a:lnTo>
                  <a:lnTo>
                    <a:pt x="2685349" y="292736"/>
                  </a:lnTo>
                  <a:lnTo>
                    <a:pt x="2690123" y="291466"/>
                  </a:lnTo>
                  <a:lnTo>
                    <a:pt x="2692350" y="290196"/>
                  </a:lnTo>
                  <a:lnTo>
                    <a:pt x="2694578" y="289561"/>
                  </a:lnTo>
                  <a:lnTo>
                    <a:pt x="2696805" y="287973"/>
                  </a:lnTo>
                  <a:lnTo>
                    <a:pt x="2698714" y="286703"/>
                  </a:lnTo>
                  <a:lnTo>
                    <a:pt x="2699987" y="297498"/>
                  </a:lnTo>
                  <a:lnTo>
                    <a:pt x="2700624" y="307341"/>
                  </a:lnTo>
                  <a:lnTo>
                    <a:pt x="2700306" y="316548"/>
                  </a:lnTo>
                  <a:lnTo>
                    <a:pt x="2699987" y="325756"/>
                  </a:lnTo>
                  <a:lnTo>
                    <a:pt x="2701578" y="323851"/>
                  </a:lnTo>
                  <a:lnTo>
                    <a:pt x="2702533" y="323533"/>
                  </a:lnTo>
                  <a:lnTo>
                    <a:pt x="2703488" y="322898"/>
                  </a:lnTo>
                  <a:lnTo>
                    <a:pt x="2704442" y="323533"/>
                  </a:lnTo>
                  <a:lnTo>
                    <a:pt x="2705715" y="324168"/>
                  </a:lnTo>
                  <a:lnTo>
                    <a:pt x="2706670" y="325438"/>
                  </a:lnTo>
                  <a:lnTo>
                    <a:pt x="2707625" y="326708"/>
                  </a:lnTo>
                  <a:lnTo>
                    <a:pt x="2709216" y="330836"/>
                  </a:lnTo>
                  <a:lnTo>
                    <a:pt x="2711125" y="336551"/>
                  </a:lnTo>
                  <a:lnTo>
                    <a:pt x="2712398" y="343218"/>
                  </a:lnTo>
                  <a:lnTo>
                    <a:pt x="2713671" y="351156"/>
                  </a:lnTo>
                  <a:lnTo>
                    <a:pt x="2714307" y="359411"/>
                  </a:lnTo>
                  <a:lnTo>
                    <a:pt x="2714625" y="368936"/>
                  </a:lnTo>
                  <a:lnTo>
                    <a:pt x="2714307" y="377826"/>
                  </a:lnTo>
                  <a:lnTo>
                    <a:pt x="2713671" y="386716"/>
                  </a:lnTo>
                  <a:lnTo>
                    <a:pt x="2712398" y="394653"/>
                  </a:lnTo>
                  <a:lnTo>
                    <a:pt x="2711125" y="401321"/>
                  </a:lnTo>
                  <a:lnTo>
                    <a:pt x="2709216" y="407036"/>
                  </a:lnTo>
                  <a:lnTo>
                    <a:pt x="2707625" y="411163"/>
                  </a:lnTo>
                  <a:lnTo>
                    <a:pt x="2706670" y="412433"/>
                  </a:lnTo>
                  <a:lnTo>
                    <a:pt x="2705715" y="413703"/>
                  </a:lnTo>
                  <a:lnTo>
                    <a:pt x="2704442" y="414338"/>
                  </a:lnTo>
                  <a:lnTo>
                    <a:pt x="2703488" y="414338"/>
                  </a:lnTo>
                  <a:lnTo>
                    <a:pt x="2702215" y="414338"/>
                  </a:lnTo>
                  <a:lnTo>
                    <a:pt x="2700942" y="413703"/>
                  </a:lnTo>
                  <a:lnTo>
                    <a:pt x="2699987" y="412116"/>
                  </a:lnTo>
                  <a:lnTo>
                    <a:pt x="2698714" y="410528"/>
                  </a:lnTo>
                  <a:lnTo>
                    <a:pt x="2696805" y="406083"/>
                  </a:lnTo>
                  <a:lnTo>
                    <a:pt x="2694896" y="400051"/>
                  </a:lnTo>
                  <a:lnTo>
                    <a:pt x="2693941" y="407988"/>
                  </a:lnTo>
                  <a:lnTo>
                    <a:pt x="2692668" y="415926"/>
                  </a:lnTo>
                  <a:lnTo>
                    <a:pt x="2691396" y="423546"/>
                  </a:lnTo>
                  <a:lnTo>
                    <a:pt x="2689168" y="430531"/>
                  </a:lnTo>
                  <a:lnTo>
                    <a:pt x="2687259" y="437833"/>
                  </a:lnTo>
                  <a:lnTo>
                    <a:pt x="2684395" y="444818"/>
                  </a:lnTo>
                  <a:lnTo>
                    <a:pt x="2681849" y="451803"/>
                  </a:lnTo>
                  <a:lnTo>
                    <a:pt x="2678985" y="458153"/>
                  </a:lnTo>
                  <a:lnTo>
                    <a:pt x="2675803" y="464503"/>
                  </a:lnTo>
                  <a:lnTo>
                    <a:pt x="2672303" y="470536"/>
                  </a:lnTo>
                  <a:lnTo>
                    <a:pt x="2669120" y="476568"/>
                  </a:lnTo>
                  <a:lnTo>
                    <a:pt x="2665302" y="481966"/>
                  </a:lnTo>
                  <a:lnTo>
                    <a:pt x="2661483" y="487363"/>
                  </a:lnTo>
                  <a:lnTo>
                    <a:pt x="2657347" y="492761"/>
                  </a:lnTo>
                  <a:lnTo>
                    <a:pt x="2653210" y="497523"/>
                  </a:lnTo>
                  <a:lnTo>
                    <a:pt x="2649073" y="501968"/>
                  </a:lnTo>
                  <a:lnTo>
                    <a:pt x="2644618" y="506413"/>
                  </a:lnTo>
                  <a:lnTo>
                    <a:pt x="2640163" y="510541"/>
                  </a:lnTo>
                  <a:lnTo>
                    <a:pt x="2635390" y="514351"/>
                  </a:lnTo>
                  <a:lnTo>
                    <a:pt x="2630935" y="518161"/>
                  </a:lnTo>
                  <a:lnTo>
                    <a:pt x="2626480" y="521653"/>
                  </a:lnTo>
                  <a:lnTo>
                    <a:pt x="2621706" y="524511"/>
                  </a:lnTo>
                  <a:lnTo>
                    <a:pt x="2616933" y="527368"/>
                  </a:lnTo>
                  <a:lnTo>
                    <a:pt x="2612160" y="529908"/>
                  </a:lnTo>
                  <a:lnTo>
                    <a:pt x="2607387" y="532131"/>
                  </a:lnTo>
                  <a:lnTo>
                    <a:pt x="2602614" y="534036"/>
                  </a:lnTo>
                  <a:lnTo>
                    <a:pt x="2597840" y="535941"/>
                  </a:lnTo>
                  <a:lnTo>
                    <a:pt x="2593385" y="536893"/>
                  </a:lnTo>
                  <a:lnTo>
                    <a:pt x="2588294" y="538163"/>
                  </a:lnTo>
                  <a:lnTo>
                    <a:pt x="2583839" y="538798"/>
                  </a:lnTo>
                  <a:lnTo>
                    <a:pt x="2579384" y="539116"/>
                  </a:lnTo>
                  <a:lnTo>
                    <a:pt x="2575247" y="539751"/>
                  </a:lnTo>
                  <a:lnTo>
                    <a:pt x="2571428" y="539116"/>
                  </a:lnTo>
                  <a:lnTo>
                    <a:pt x="2567610" y="538798"/>
                  </a:lnTo>
                  <a:lnTo>
                    <a:pt x="2563791" y="538163"/>
                  </a:lnTo>
                  <a:lnTo>
                    <a:pt x="2559654" y="536893"/>
                  </a:lnTo>
                  <a:lnTo>
                    <a:pt x="2555518" y="535623"/>
                  </a:lnTo>
                  <a:lnTo>
                    <a:pt x="2551381" y="533718"/>
                  </a:lnTo>
                  <a:lnTo>
                    <a:pt x="2542789" y="529591"/>
                  </a:lnTo>
                  <a:lnTo>
                    <a:pt x="2533879" y="523876"/>
                  </a:lnTo>
                  <a:lnTo>
                    <a:pt x="2524651" y="517526"/>
                  </a:lnTo>
                  <a:lnTo>
                    <a:pt x="2515423" y="509906"/>
                  </a:lnTo>
                  <a:lnTo>
                    <a:pt x="2506194" y="501333"/>
                  </a:lnTo>
                  <a:lnTo>
                    <a:pt x="2497603" y="491808"/>
                  </a:lnTo>
                  <a:lnTo>
                    <a:pt x="2489011" y="481648"/>
                  </a:lnTo>
                  <a:lnTo>
                    <a:pt x="2481055" y="470536"/>
                  </a:lnTo>
                  <a:lnTo>
                    <a:pt x="2473418" y="458788"/>
                  </a:lnTo>
                  <a:lnTo>
                    <a:pt x="2469600" y="452756"/>
                  </a:lnTo>
                  <a:lnTo>
                    <a:pt x="2466417" y="446406"/>
                  </a:lnTo>
                  <a:lnTo>
                    <a:pt x="2463235" y="440056"/>
                  </a:lnTo>
                  <a:lnTo>
                    <a:pt x="2460371" y="433071"/>
                  </a:lnTo>
                  <a:lnTo>
                    <a:pt x="2457507" y="426403"/>
                  </a:lnTo>
                  <a:lnTo>
                    <a:pt x="2454962" y="419418"/>
                  </a:lnTo>
                  <a:lnTo>
                    <a:pt x="2452734" y="412433"/>
                  </a:lnTo>
                  <a:lnTo>
                    <a:pt x="2450825" y="405448"/>
                  </a:lnTo>
                  <a:lnTo>
                    <a:pt x="2448916" y="409893"/>
                  </a:lnTo>
                  <a:lnTo>
                    <a:pt x="2447325" y="413703"/>
                  </a:lnTo>
                  <a:lnTo>
                    <a:pt x="2446370" y="414656"/>
                  </a:lnTo>
                  <a:lnTo>
                    <a:pt x="2445733" y="415926"/>
                  </a:lnTo>
                  <a:lnTo>
                    <a:pt x="2444461" y="416561"/>
                  </a:lnTo>
                  <a:lnTo>
                    <a:pt x="2443188" y="416561"/>
                  </a:lnTo>
                  <a:lnTo>
                    <a:pt x="2442233" y="416243"/>
                  </a:lnTo>
                  <a:lnTo>
                    <a:pt x="2440960" y="415926"/>
                  </a:lnTo>
                  <a:lnTo>
                    <a:pt x="2440006" y="414656"/>
                  </a:lnTo>
                  <a:lnTo>
                    <a:pt x="2439051" y="413386"/>
                  </a:lnTo>
                  <a:lnTo>
                    <a:pt x="2437142" y="408941"/>
                  </a:lnTo>
                  <a:lnTo>
                    <a:pt x="2435551" y="403543"/>
                  </a:lnTo>
                  <a:lnTo>
                    <a:pt x="2434278" y="396876"/>
                  </a:lnTo>
                  <a:lnTo>
                    <a:pt x="2433005" y="388938"/>
                  </a:lnTo>
                  <a:lnTo>
                    <a:pt x="2432368" y="380048"/>
                  </a:lnTo>
                  <a:lnTo>
                    <a:pt x="2432050" y="371158"/>
                  </a:lnTo>
                  <a:lnTo>
                    <a:pt x="2432368" y="361633"/>
                  </a:lnTo>
                  <a:lnTo>
                    <a:pt x="2433005" y="353061"/>
                  </a:lnTo>
                  <a:lnTo>
                    <a:pt x="2434278" y="345758"/>
                  </a:lnTo>
                  <a:lnTo>
                    <a:pt x="2435551" y="338773"/>
                  </a:lnTo>
                  <a:lnTo>
                    <a:pt x="2437142" y="333058"/>
                  </a:lnTo>
                  <a:lnTo>
                    <a:pt x="2439051" y="328931"/>
                  </a:lnTo>
                  <a:lnTo>
                    <a:pt x="2440006" y="327661"/>
                  </a:lnTo>
                  <a:lnTo>
                    <a:pt x="2440960" y="326391"/>
                  </a:lnTo>
                  <a:lnTo>
                    <a:pt x="2442233" y="325756"/>
                  </a:lnTo>
                  <a:lnTo>
                    <a:pt x="2443188" y="325438"/>
                  </a:lnTo>
                  <a:lnTo>
                    <a:pt x="2444142" y="325756"/>
                  </a:lnTo>
                  <a:lnTo>
                    <a:pt x="2444779" y="326073"/>
                  </a:lnTo>
                  <a:lnTo>
                    <a:pt x="2445097" y="314008"/>
                  </a:lnTo>
                  <a:lnTo>
                    <a:pt x="2446052" y="308293"/>
                  </a:lnTo>
                  <a:lnTo>
                    <a:pt x="2447006" y="303531"/>
                  </a:lnTo>
                  <a:lnTo>
                    <a:pt x="2446370" y="297181"/>
                  </a:lnTo>
                  <a:lnTo>
                    <a:pt x="2446052" y="291148"/>
                  </a:lnTo>
                  <a:lnTo>
                    <a:pt x="2446052" y="285433"/>
                  </a:lnTo>
                  <a:lnTo>
                    <a:pt x="2446370" y="280036"/>
                  </a:lnTo>
                  <a:lnTo>
                    <a:pt x="2446688" y="274956"/>
                  </a:lnTo>
                  <a:lnTo>
                    <a:pt x="2447325" y="270510"/>
                  </a:lnTo>
                  <a:lnTo>
                    <a:pt x="2448597" y="265748"/>
                  </a:lnTo>
                  <a:lnTo>
                    <a:pt x="2449870" y="261620"/>
                  </a:lnTo>
                  <a:lnTo>
                    <a:pt x="2451143" y="258128"/>
                  </a:lnTo>
                  <a:lnTo>
                    <a:pt x="2452734" y="254635"/>
                  </a:lnTo>
                  <a:lnTo>
                    <a:pt x="2454644" y="251143"/>
                  </a:lnTo>
                  <a:lnTo>
                    <a:pt x="2456871" y="248285"/>
                  </a:lnTo>
                  <a:lnTo>
                    <a:pt x="2459099" y="245745"/>
                  </a:lnTo>
                  <a:lnTo>
                    <a:pt x="2461326" y="242888"/>
                  </a:lnTo>
                  <a:lnTo>
                    <a:pt x="2464190" y="240665"/>
                  </a:lnTo>
                  <a:lnTo>
                    <a:pt x="2466736" y="238760"/>
                  </a:lnTo>
                  <a:lnTo>
                    <a:pt x="2454325" y="239078"/>
                  </a:lnTo>
                  <a:lnTo>
                    <a:pt x="2444779" y="239713"/>
                  </a:lnTo>
                  <a:lnTo>
                    <a:pt x="2436505" y="240030"/>
                  </a:lnTo>
                  <a:lnTo>
                    <a:pt x="2442233" y="236855"/>
                  </a:lnTo>
                  <a:lnTo>
                    <a:pt x="2448279" y="233045"/>
                  </a:lnTo>
                  <a:lnTo>
                    <a:pt x="2454007" y="228918"/>
                  </a:lnTo>
                  <a:lnTo>
                    <a:pt x="2460053" y="224473"/>
                  </a:lnTo>
                  <a:lnTo>
                    <a:pt x="2471191" y="215900"/>
                  </a:lnTo>
                  <a:lnTo>
                    <a:pt x="2476600" y="212408"/>
                  </a:lnTo>
                  <a:lnTo>
                    <a:pt x="2481374" y="209550"/>
                  </a:lnTo>
                  <a:lnTo>
                    <a:pt x="2494420" y="203200"/>
                  </a:lnTo>
                  <a:lnTo>
                    <a:pt x="2507149" y="197803"/>
                  </a:lnTo>
                  <a:lnTo>
                    <a:pt x="2519559" y="193358"/>
                  </a:lnTo>
                  <a:lnTo>
                    <a:pt x="2531652" y="189548"/>
                  </a:lnTo>
                  <a:lnTo>
                    <a:pt x="2543426" y="186690"/>
                  </a:lnTo>
                  <a:lnTo>
                    <a:pt x="2554881" y="184785"/>
                  </a:lnTo>
                  <a:lnTo>
                    <a:pt x="2565701" y="183198"/>
                  </a:lnTo>
                  <a:lnTo>
                    <a:pt x="2576838" y="182563"/>
                  </a:lnTo>
                  <a:close/>
                  <a:moveTo>
                    <a:pt x="276055" y="174625"/>
                  </a:moveTo>
                  <a:lnTo>
                    <a:pt x="283639" y="174625"/>
                  </a:lnTo>
                  <a:lnTo>
                    <a:pt x="290592" y="174942"/>
                  </a:lnTo>
                  <a:lnTo>
                    <a:pt x="297860" y="175258"/>
                  </a:lnTo>
                  <a:lnTo>
                    <a:pt x="304180" y="176208"/>
                  </a:lnTo>
                  <a:lnTo>
                    <a:pt x="310500" y="177475"/>
                  </a:lnTo>
                  <a:lnTo>
                    <a:pt x="316504" y="179059"/>
                  </a:lnTo>
                  <a:lnTo>
                    <a:pt x="322508" y="180959"/>
                  </a:lnTo>
                  <a:lnTo>
                    <a:pt x="327881" y="182859"/>
                  </a:lnTo>
                  <a:lnTo>
                    <a:pt x="332937" y="185076"/>
                  </a:lnTo>
                  <a:lnTo>
                    <a:pt x="337677" y="187293"/>
                  </a:lnTo>
                  <a:lnTo>
                    <a:pt x="346525" y="191727"/>
                  </a:lnTo>
                  <a:lnTo>
                    <a:pt x="354425" y="196161"/>
                  </a:lnTo>
                  <a:lnTo>
                    <a:pt x="360429" y="200595"/>
                  </a:lnTo>
                  <a:lnTo>
                    <a:pt x="365486" y="204713"/>
                  </a:lnTo>
                  <a:lnTo>
                    <a:pt x="368962" y="207880"/>
                  </a:lnTo>
                  <a:lnTo>
                    <a:pt x="371806" y="210730"/>
                  </a:lnTo>
                  <a:lnTo>
                    <a:pt x="370858" y="212631"/>
                  </a:lnTo>
                  <a:lnTo>
                    <a:pt x="367698" y="218331"/>
                  </a:lnTo>
                  <a:lnTo>
                    <a:pt x="365486" y="221815"/>
                  </a:lnTo>
                  <a:lnTo>
                    <a:pt x="362641" y="225616"/>
                  </a:lnTo>
                  <a:lnTo>
                    <a:pt x="359165" y="229100"/>
                  </a:lnTo>
                  <a:lnTo>
                    <a:pt x="355057" y="232900"/>
                  </a:lnTo>
                  <a:lnTo>
                    <a:pt x="350633" y="236384"/>
                  </a:lnTo>
                  <a:lnTo>
                    <a:pt x="345261" y="239234"/>
                  </a:lnTo>
                  <a:lnTo>
                    <a:pt x="342733" y="240501"/>
                  </a:lnTo>
                  <a:lnTo>
                    <a:pt x="339573" y="241135"/>
                  </a:lnTo>
                  <a:lnTo>
                    <a:pt x="336413" y="242085"/>
                  </a:lnTo>
                  <a:lnTo>
                    <a:pt x="332937" y="242718"/>
                  </a:lnTo>
                  <a:lnTo>
                    <a:pt x="329461" y="243035"/>
                  </a:lnTo>
                  <a:lnTo>
                    <a:pt x="325985" y="243035"/>
                  </a:lnTo>
                  <a:lnTo>
                    <a:pt x="322192" y="242718"/>
                  </a:lnTo>
                  <a:lnTo>
                    <a:pt x="318084" y="242085"/>
                  </a:lnTo>
                  <a:lnTo>
                    <a:pt x="313976" y="240818"/>
                  </a:lnTo>
                  <a:lnTo>
                    <a:pt x="309868" y="239234"/>
                  </a:lnTo>
                  <a:lnTo>
                    <a:pt x="304812" y="237334"/>
                  </a:lnTo>
                  <a:lnTo>
                    <a:pt x="302252" y="236418"/>
                  </a:lnTo>
                  <a:lnTo>
                    <a:pt x="289644" y="230366"/>
                  </a:lnTo>
                  <a:lnTo>
                    <a:pt x="294700" y="232900"/>
                  </a:lnTo>
                  <a:lnTo>
                    <a:pt x="300388" y="235751"/>
                  </a:lnTo>
                  <a:lnTo>
                    <a:pt x="302252" y="236418"/>
                  </a:lnTo>
                  <a:lnTo>
                    <a:pt x="312080" y="241135"/>
                  </a:lnTo>
                  <a:lnTo>
                    <a:pt x="322508" y="246202"/>
                  </a:lnTo>
                  <a:lnTo>
                    <a:pt x="332305" y="250003"/>
                  </a:lnTo>
                  <a:lnTo>
                    <a:pt x="337045" y="251270"/>
                  </a:lnTo>
                  <a:lnTo>
                    <a:pt x="341469" y="252536"/>
                  </a:lnTo>
                  <a:lnTo>
                    <a:pt x="345577" y="253170"/>
                  </a:lnTo>
                  <a:lnTo>
                    <a:pt x="349685" y="253487"/>
                  </a:lnTo>
                  <a:lnTo>
                    <a:pt x="353477" y="253170"/>
                  </a:lnTo>
                  <a:lnTo>
                    <a:pt x="357269" y="252536"/>
                  </a:lnTo>
                  <a:lnTo>
                    <a:pt x="360745" y="251270"/>
                  </a:lnTo>
                  <a:lnTo>
                    <a:pt x="363589" y="249053"/>
                  </a:lnTo>
                  <a:lnTo>
                    <a:pt x="364538" y="256970"/>
                  </a:lnTo>
                  <a:lnTo>
                    <a:pt x="364854" y="263621"/>
                  </a:lnTo>
                  <a:lnTo>
                    <a:pt x="364538" y="270589"/>
                  </a:lnTo>
                  <a:lnTo>
                    <a:pt x="363905" y="277240"/>
                  </a:lnTo>
                  <a:lnTo>
                    <a:pt x="365486" y="275657"/>
                  </a:lnTo>
                  <a:lnTo>
                    <a:pt x="366750" y="275340"/>
                  </a:lnTo>
                  <a:lnTo>
                    <a:pt x="367382" y="275657"/>
                  </a:lnTo>
                  <a:lnTo>
                    <a:pt x="368014" y="275973"/>
                  </a:lnTo>
                  <a:lnTo>
                    <a:pt x="369594" y="277874"/>
                  </a:lnTo>
                  <a:lnTo>
                    <a:pt x="371174" y="281041"/>
                  </a:lnTo>
                  <a:lnTo>
                    <a:pt x="372122" y="285158"/>
                  </a:lnTo>
                  <a:lnTo>
                    <a:pt x="373386" y="289909"/>
                  </a:lnTo>
                  <a:lnTo>
                    <a:pt x="373702" y="295293"/>
                  </a:lnTo>
                  <a:lnTo>
                    <a:pt x="374650" y="301627"/>
                  </a:lnTo>
                  <a:lnTo>
                    <a:pt x="374650" y="307961"/>
                  </a:lnTo>
                  <a:lnTo>
                    <a:pt x="374650" y="314612"/>
                  </a:lnTo>
                  <a:lnTo>
                    <a:pt x="373702" y="320630"/>
                  </a:lnTo>
                  <a:lnTo>
                    <a:pt x="373386" y="326331"/>
                  </a:lnTo>
                  <a:lnTo>
                    <a:pt x="372122" y="331398"/>
                  </a:lnTo>
                  <a:lnTo>
                    <a:pt x="371174" y="335515"/>
                  </a:lnTo>
                  <a:lnTo>
                    <a:pt x="369594" y="338366"/>
                  </a:lnTo>
                  <a:lnTo>
                    <a:pt x="368014" y="340266"/>
                  </a:lnTo>
                  <a:lnTo>
                    <a:pt x="367382" y="340583"/>
                  </a:lnTo>
                  <a:lnTo>
                    <a:pt x="366750" y="340583"/>
                  </a:lnTo>
                  <a:lnTo>
                    <a:pt x="365802" y="340583"/>
                  </a:lnTo>
                  <a:lnTo>
                    <a:pt x="364854" y="340266"/>
                  </a:lnTo>
                  <a:lnTo>
                    <a:pt x="363273" y="338049"/>
                  </a:lnTo>
                  <a:lnTo>
                    <a:pt x="362009" y="334565"/>
                  </a:lnTo>
                  <a:lnTo>
                    <a:pt x="360745" y="330448"/>
                  </a:lnTo>
                  <a:lnTo>
                    <a:pt x="359797" y="336149"/>
                  </a:lnTo>
                  <a:lnTo>
                    <a:pt x="359165" y="341850"/>
                  </a:lnTo>
                  <a:lnTo>
                    <a:pt x="357901" y="346917"/>
                  </a:lnTo>
                  <a:lnTo>
                    <a:pt x="356637" y="352301"/>
                  </a:lnTo>
                  <a:lnTo>
                    <a:pt x="353161" y="362436"/>
                  </a:lnTo>
                  <a:lnTo>
                    <a:pt x="349053" y="372254"/>
                  </a:lnTo>
                  <a:lnTo>
                    <a:pt x="344629" y="380806"/>
                  </a:lnTo>
                  <a:lnTo>
                    <a:pt x="339257" y="389040"/>
                  </a:lnTo>
                  <a:lnTo>
                    <a:pt x="333569" y="396641"/>
                  </a:lnTo>
                  <a:lnTo>
                    <a:pt x="327881" y="403609"/>
                  </a:lnTo>
                  <a:lnTo>
                    <a:pt x="321876" y="409626"/>
                  </a:lnTo>
                  <a:lnTo>
                    <a:pt x="314924" y="415011"/>
                  </a:lnTo>
                  <a:lnTo>
                    <a:pt x="308288" y="419761"/>
                  </a:lnTo>
                  <a:lnTo>
                    <a:pt x="301652" y="423562"/>
                  </a:lnTo>
                  <a:lnTo>
                    <a:pt x="294700" y="426412"/>
                  </a:lnTo>
                  <a:lnTo>
                    <a:pt x="288064" y="428629"/>
                  </a:lnTo>
                  <a:lnTo>
                    <a:pt x="281427" y="429896"/>
                  </a:lnTo>
                  <a:lnTo>
                    <a:pt x="275107" y="430213"/>
                  </a:lnTo>
                  <a:lnTo>
                    <a:pt x="272579" y="430213"/>
                  </a:lnTo>
                  <a:lnTo>
                    <a:pt x="269735" y="429896"/>
                  </a:lnTo>
                  <a:lnTo>
                    <a:pt x="264047" y="428313"/>
                  </a:lnTo>
                  <a:lnTo>
                    <a:pt x="258043" y="426096"/>
                  </a:lnTo>
                  <a:lnTo>
                    <a:pt x="252039" y="423245"/>
                  </a:lnTo>
                  <a:lnTo>
                    <a:pt x="245719" y="419128"/>
                  </a:lnTo>
                  <a:lnTo>
                    <a:pt x="239082" y="414377"/>
                  </a:lnTo>
                  <a:lnTo>
                    <a:pt x="232762" y="408993"/>
                  </a:lnTo>
                  <a:lnTo>
                    <a:pt x="225810" y="402975"/>
                  </a:lnTo>
                  <a:lnTo>
                    <a:pt x="219806" y="396008"/>
                  </a:lnTo>
                  <a:lnTo>
                    <a:pt x="213486" y="389040"/>
                  </a:lnTo>
                  <a:lnTo>
                    <a:pt x="208114" y="380806"/>
                  </a:lnTo>
                  <a:lnTo>
                    <a:pt x="202741" y="372571"/>
                  </a:lnTo>
                  <a:lnTo>
                    <a:pt x="197369" y="363386"/>
                  </a:lnTo>
                  <a:lnTo>
                    <a:pt x="193261" y="354202"/>
                  </a:lnTo>
                  <a:lnTo>
                    <a:pt x="189785" y="344383"/>
                  </a:lnTo>
                  <a:lnTo>
                    <a:pt x="186309" y="334249"/>
                  </a:lnTo>
                  <a:lnTo>
                    <a:pt x="185045" y="337732"/>
                  </a:lnTo>
                  <a:lnTo>
                    <a:pt x="184097" y="340266"/>
                  </a:lnTo>
                  <a:lnTo>
                    <a:pt x="182517" y="341850"/>
                  </a:lnTo>
                  <a:lnTo>
                    <a:pt x="181885" y="342166"/>
                  </a:lnTo>
                  <a:lnTo>
                    <a:pt x="180937" y="342483"/>
                  </a:lnTo>
                  <a:lnTo>
                    <a:pt x="180305" y="342166"/>
                  </a:lnTo>
                  <a:lnTo>
                    <a:pt x="179673" y="341850"/>
                  </a:lnTo>
                  <a:lnTo>
                    <a:pt x="178093" y="339949"/>
                  </a:lnTo>
                  <a:lnTo>
                    <a:pt x="176829" y="336782"/>
                  </a:lnTo>
                  <a:lnTo>
                    <a:pt x="175565" y="332665"/>
                  </a:lnTo>
                  <a:lnTo>
                    <a:pt x="174617" y="327914"/>
                  </a:lnTo>
                  <a:lnTo>
                    <a:pt x="173985" y="322213"/>
                  </a:lnTo>
                  <a:lnTo>
                    <a:pt x="173669" y="316196"/>
                  </a:lnTo>
                  <a:lnTo>
                    <a:pt x="173037" y="309545"/>
                  </a:lnTo>
                  <a:lnTo>
                    <a:pt x="173669" y="303211"/>
                  </a:lnTo>
                  <a:lnTo>
                    <a:pt x="173985" y="296876"/>
                  </a:lnTo>
                  <a:lnTo>
                    <a:pt x="174617" y="291492"/>
                  </a:lnTo>
                  <a:lnTo>
                    <a:pt x="175565" y="286742"/>
                  </a:lnTo>
                  <a:lnTo>
                    <a:pt x="176829" y="282624"/>
                  </a:lnTo>
                  <a:lnTo>
                    <a:pt x="178093" y="279457"/>
                  </a:lnTo>
                  <a:lnTo>
                    <a:pt x="179673" y="277557"/>
                  </a:lnTo>
                  <a:lnTo>
                    <a:pt x="180305" y="277240"/>
                  </a:lnTo>
                  <a:lnTo>
                    <a:pt x="180937" y="276923"/>
                  </a:lnTo>
                  <a:lnTo>
                    <a:pt x="182201" y="277240"/>
                  </a:lnTo>
                  <a:lnTo>
                    <a:pt x="182517" y="268689"/>
                  </a:lnTo>
                  <a:lnTo>
                    <a:pt x="182833" y="264888"/>
                  </a:lnTo>
                  <a:lnTo>
                    <a:pt x="183781" y="261088"/>
                  </a:lnTo>
                  <a:lnTo>
                    <a:pt x="183149" y="252536"/>
                  </a:lnTo>
                  <a:lnTo>
                    <a:pt x="183149" y="244619"/>
                  </a:lnTo>
                  <a:lnTo>
                    <a:pt x="184097" y="237334"/>
                  </a:lnTo>
                  <a:lnTo>
                    <a:pt x="185993" y="231633"/>
                  </a:lnTo>
                  <a:lnTo>
                    <a:pt x="187889" y="226249"/>
                  </a:lnTo>
                  <a:lnTo>
                    <a:pt x="189153" y="223716"/>
                  </a:lnTo>
                  <a:lnTo>
                    <a:pt x="190733" y="221815"/>
                  </a:lnTo>
                  <a:lnTo>
                    <a:pt x="192313" y="219915"/>
                  </a:lnTo>
                  <a:lnTo>
                    <a:pt x="194209" y="218015"/>
                  </a:lnTo>
                  <a:lnTo>
                    <a:pt x="198001" y="214848"/>
                  </a:lnTo>
                  <a:lnTo>
                    <a:pt x="188837" y="214848"/>
                  </a:lnTo>
                  <a:lnTo>
                    <a:pt x="182201" y="215481"/>
                  </a:lnTo>
                  <a:lnTo>
                    <a:pt x="176197" y="215798"/>
                  </a:lnTo>
                  <a:lnTo>
                    <a:pt x="180305" y="213581"/>
                  </a:lnTo>
                  <a:lnTo>
                    <a:pt x="184413" y="210730"/>
                  </a:lnTo>
                  <a:lnTo>
                    <a:pt x="192945" y="204396"/>
                  </a:lnTo>
                  <a:lnTo>
                    <a:pt x="200845" y="198378"/>
                  </a:lnTo>
                  <a:lnTo>
                    <a:pt x="204638" y="195845"/>
                  </a:lnTo>
                  <a:lnTo>
                    <a:pt x="208430" y="193944"/>
                  </a:lnTo>
                  <a:lnTo>
                    <a:pt x="217594" y="189510"/>
                  </a:lnTo>
                  <a:lnTo>
                    <a:pt x="226758" y="185393"/>
                  </a:lnTo>
                  <a:lnTo>
                    <a:pt x="235606" y="182226"/>
                  </a:lnTo>
                  <a:lnTo>
                    <a:pt x="244139" y="179692"/>
                  </a:lnTo>
                  <a:lnTo>
                    <a:pt x="252355" y="177475"/>
                  </a:lnTo>
                  <a:lnTo>
                    <a:pt x="260887" y="175892"/>
                  </a:lnTo>
                  <a:lnTo>
                    <a:pt x="268471" y="175258"/>
                  </a:lnTo>
                  <a:lnTo>
                    <a:pt x="276055" y="174625"/>
                  </a:lnTo>
                  <a:close/>
                  <a:moveTo>
                    <a:pt x="1800062" y="0"/>
                  </a:moveTo>
                  <a:lnTo>
                    <a:pt x="1805766" y="0"/>
                  </a:lnTo>
                  <a:lnTo>
                    <a:pt x="1811153" y="634"/>
                  </a:lnTo>
                  <a:lnTo>
                    <a:pt x="1816857" y="951"/>
                  </a:lnTo>
                  <a:lnTo>
                    <a:pt x="1822244" y="1585"/>
                  </a:lnTo>
                  <a:lnTo>
                    <a:pt x="1826997" y="2853"/>
                  </a:lnTo>
                  <a:lnTo>
                    <a:pt x="1831750" y="3804"/>
                  </a:lnTo>
                  <a:lnTo>
                    <a:pt x="1840939" y="6974"/>
                  </a:lnTo>
                  <a:lnTo>
                    <a:pt x="1848861" y="10144"/>
                  </a:lnTo>
                  <a:lnTo>
                    <a:pt x="1855832" y="13948"/>
                  </a:lnTo>
                  <a:lnTo>
                    <a:pt x="1861853" y="17435"/>
                  </a:lnTo>
                  <a:lnTo>
                    <a:pt x="1866923" y="21239"/>
                  </a:lnTo>
                  <a:lnTo>
                    <a:pt x="1870408" y="24092"/>
                  </a:lnTo>
                  <a:lnTo>
                    <a:pt x="1873577" y="26628"/>
                  </a:lnTo>
                  <a:lnTo>
                    <a:pt x="1875795" y="29164"/>
                  </a:lnTo>
                  <a:lnTo>
                    <a:pt x="1875161" y="30432"/>
                  </a:lnTo>
                  <a:lnTo>
                    <a:pt x="1872626" y="35187"/>
                  </a:lnTo>
                  <a:lnTo>
                    <a:pt x="1871042" y="37723"/>
                  </a:lnTo>
                  <a:lnTo>
                    <a:pt x="1868507" y="40576"/>
                  </a:lnTo>
                  <a:lnTo>
                    <a:pt x="1865655" y="43747"/>
                  </a:lnTo>
                  <a:lnTo>
                    <a:pt x="1862803" y="46600"/>
                  </a:lnTo>
                  <a:lnTo>
                    <a:pt x="1859001" y="49453"/>
                  </a:lnTo>
                  <a:lnTo>
                    <a:pt x="1854881" y="51672"/>
                  </a:lnTo>
                  <a:lnTo>
                    <a:pt x="1850128" y="53574"/>
                  </a:lnTo>
                  <a:lnTo>
                    <a:pt x="1845058" y="54208"/>
                  </a:lnTo>
                  <a:lnTo>
                    <a:pt x="1842523" y="54525"/>
                  </a:lnTo>
                  <a:lnTo>
                    <a:pt x="1839355" y="54525"/>
                  </a:lnTo>
                  <a:lnTo>
                    <a:pt x="1836503" y="54208"/>
                  </a:lnTo>
                  <a:lnTo>
                    <a:pt x="1833017" y="53891"/>
                  </a:lnTo>
                  <a:lnTo>
                    <a:pt x="1829532" y="52940"/>
                  </a:lnTo>
                  <a:lnTo>
                    <a:pt x="1826363" y="51989"/>
                  </a:lnTo>
                  <a:lnTo>
                    <a:pt x="1822877" y="50404"/>
                  </a:lnTo>
                  <a:lnTo>
                    <a:pt x="1819075" y="48502"/>
                  </a:lnTo>
                  <a:lnTo>
                    <a:pt x="1814639" y="46600"/>
                  </a:lnTo>
                  <a:lnTo>
                    <a:pt x="1810202" y="44381"/>
                  </a:lnTo>
                  <a:lnTo>
                    <a:pt x="1828264" y="53574"/>
                  </a:lnTo>
                  <a:lnTo>
                    <a:pt x="1836503" y="57061"/>
                  </a:lnTo>
                  <a:lnTo>
                    <a:pt x="1844742" y="60231"/>
                  </a:lnTo>
                  <a:lnTo>
                    <a:pt x="1847910" y="61182"/>
                  </a:lnTo>
                  <a:lnTo>
                    <a:pt x="1851713" y="62133"/>
                  </a:lnTo>
                  <a:lnTo>
                    <a:pt x="1855198" y="62767"/>
                  </a:lnTo>
                  <a:lnTo>
                    <a:pt x="1858367" y="62767"/>
                  </a:lnTo>
                  <a:lnTo>
                    <a:pt x="1861536" y="62767"/>
                  </a:lnTo>
                  <a:lnTo>
                    <a:pt x="1864071" y="62133"/>
                  </a:lnTo>
                  <a:lnTo>
                    <a:pt x="1866923" y="60865"/>
                  </a:lnTo>
                  <a:lnTo>
                    <a:pt x="1869458" y="59597"/>
                  </a:lnTo>
                  <a:lnTo>
                    <a:pt x="1869775" y="65303"/>
                  </a:lnTo>
                  <a:lnTo>
                    <a:pt x="1870091" y="71009"/>
                  </a:lnTo>
                  <a:lnTo>
                    <a:pt x="1870091" y="76398"/>
                  </a:lnTo>
                  <a:lnTo>
                    <a:pt x="1869775" y="81470"/>
                  </a:lnTo>
                  <a:lnTo>
                    <a:pt x="1870408" y="80836"/>
                  </a:lnTo>
                  <a:lnTo>
                    <a:pt x="1871676" y="80519"/>
                  </a:lnTo>
                  <a:lnTo>
                    <a:pt x="1872310" y="80519"/>
                  </a:lnTo>
                  <a:lnTo>
                    <a:pt x="1872626" y="80836"/>
                  </a:lnTo>
                  <a:lnTo>
                    <a:pt x="1874211" y="82421"/>
                  </a:lnTo>
                  <a:lnTo>
                    <a:pt x="1875161" y="84640"/>
                  </a:lnTo>
                  <a:lnTo>
                    <a:pt x="1876112" y="88127"/>
                  </a:lnTo>
                  <a:lnTo>
                    <a:pt x="1877063" y="91614"/>
                  </a:lnTo>
                  <a:lnTo>
                    <a:pt x="1877696" y="96369"/>
                  </a:lnTo>
                  <a:lnTo>
                    <a:pt x="1878013" y="101124"/>
                  </a:lnTo>
                  <a:lnTo>
                    <a:pt x="1878013" y="106513"/>
                  </a:lnTo>
                  <a:lnTo>
                    <a:pt x="1878013" y="111586"/>
                  </a:lnTo>
                  <a:lnTo>
                    <a:pt x="1877696" y="116658"/>
                  </a:lnTo>
                  <a:lnTo>
                    <a:pt x="1877063" y="120779"/>
                  </a:lnTo>
                  <a:lnTo>
                    <a:pt x="1876112" y="124900"/>
                  </a:lnTo>
                  <a:lnTo>
                    <a:pt x="1875161" y="127753"/>
                  </a:lnTo>
                  <a:lnTo>
                    <a:pt x="1874211" y="129972"/>
                  </a:lnTo>
                  <a:lnTo>
                    <a:pt x="1872626" y="131874"/>
                  </a:lnTo>
                  <a:lnTo>
                    <a:pt x="1872310" y="132191"/>
                  </a:lnTo>
                  <a:lnTo>
                    <a:pt x="1871676" y="132191"/>
                  </a:lnTo>
                  <a:lnTo>
                    <a:pt x="1871042" y="132191"/>
                  </a:lnTo>
                  <a:lnTo>
                    <a:pt x="1870091" y="131557"/>
                  </a:lnTo>
                  <a:lnTo>
                    <a:pt x="1869141" y="129972"/>
                  </a:lnTo>
                  <a:lnTo>
                    <a:pt x="1867873" y="127436"/>
                  </a:lnTo>
                  <a:lnTo>
                    <a:pt x="1867240" y="123949"/>
                  </a:lnTo>
                  <a:lnTo>
                    <a:pt x="1865655" y="133142"/>
                  </a:lnTo>
                  <a:lnTo>
                    <a:pt x="1863754" y="141384"/>
                  </a:lnTo>
                  <a:lnTo>
                    <a:pt x="1861219" y="149626"/>
                  </a:lnTo>
                  <a:lnTo>
                    <a:pt x="1857733" y="156917"/>
                  </a:lnTo>
                  <a:lnTo>
                    <a:pt x="1853931" y="164208"/>
                  </a:lnTo>
                  <a:lnTo>
                    <a:pt x="1850128" y="170548"/>
                  </a:lnTo>
                  <a:lnTo>
                    <a:pt x="1845692" y="176571"/>
                  </a:lnTo>
                  <a:lnTo>
                    <a:pt x="1840939" y="181961"/>
                  </a:lnTo>
                  <a:lnTo>
                    <a:pt x="1835869" y="186716"/>
                  </a:lnTo>
                  <a:lnTo>
                    <a:pt x="1830799" y="191154"/>
                  </a:lnTo>
                  <a:lnTo>
                    <a:pt x="1825412" y="194958"/>
                  </a:lnTo>
                  <a:lnTo>
                    <a:pt x="1820025" y="198128"/>
                  </a:lnTo>
                  <a:lnTo>
                    <a:pt x="1814639" y="200347"/>
                  </a:lnTo>
                  <a:lnTo>
                    <a:pt x="1809252" y="202249"/>
                  </a:lnTo>
                  <a:lnTo>
                    <a:pt x="1804182" y="202883"/>
                  </a:lnTo>
                  <a:lnTo>
                    <a:pt x="1798795" y="203200"/>
                  </a:lnTo>
                  <a:lnTo>
                    <a:pt x="1794676" y="202883"/>
                  </a:lnTo>
                  <a:lnTo>
                    <a:pt x="1790239" y="201615"/>
                  </a:lnTo>
                  <a:lnTo>
                    <a:pt x="1785486" y="200347"/>
                  </a:lnTo>
                  <a:lnTo>
                    <a:pt x="1780416" y="197494"/>
                  </a:lnTo>
                  <a:lnTo>
                    <a:pt x="1775663" y="194641"/>
                  </a:lnTo>
                  <a:lnTo>
                    <a:pt x="1770276" y="190837"/>
                  </a:lnTo>
                  <a:lnTo>
                    <a:pt x="1765206" y="186399"/>
                  </a:lnTo>
                  <a:lnTo>
                    <a:pt x="1759819" y="181327"/>
                  </a:lnTo>
                  <a:lnTo>
                    <a:pt x="1755066" y="176254"/>
                  </a:lnTo>
                  <a:lnTo>
                    <a:pt x="1749996" y="170548"/>
                  </a:lnTo>
                  <a:lnTo>
                    <a:pt x="1745560" y="164208"/>
                  </a:lnTo>
                  <a:lnTo>
                    <a:pt x="1741124" y="157551"/>
                  </a:lnTo>
                  <a:lnTo>
                    <a:pt x="1737321" y="150260"/>
                  </a:lnTo>
                  <a:lnTo>
                    <a:pt x="1733836" y="142652"/>
                  </a:lnTo>
                  <a:lnTo>
                    <a:pt x="1730984" y="135044"/>
                  </a:lnTo>
                  <a:lnTo>
                    <a:pt x="1728449" y="127119"/>
                  </a:lnTo>
                  <a:lnTo>
                    <a:pt x="1727498" y="129655"/>
                  </a:lnTo>
                  <a:lnTo>
                    <a:pt x="1726548" y="131874"/>
                  </a:lnTo>
                  <a:lnTo>
                    <a:pt x="1725280" y="133142"/>
                  </a:lnTo>
                  <a:lnTo>
                    <a:pt x="1724330" y="133459"/>
                  </a:lnTo>
                  <a:lnTo>
                    <a:pt x="1723379" y="133459"/>
                  </a:lnTo>
                  <a:lnTo>
                    <a:pt x="1723062" y="133142"/>
                  </a:lnTo>
                  <a:lnTo>
                    <a:pt x="1721795" y="131557"/>
                  </a:lnTo>
                  <a:lnTo>
                    <a:pt x="1720844" y="129021"/>
                  </a:lnTo>
                  <a:lnTo>
                    <a:pt x="1719576" y="125851"/>
                  </a:lnTo>
                  <a:lnTo>
                    <a:pt x="1718943" y="122047"/>
                  </a:lnTo>
                  <a:lnTo>
                    <a:pt x="1718626" y="117609"/>
                  </a:lnTo>
                  <a:lnTo>
                    <a:pt x="1718309" y="112854"/>
                  </a:lnTo>
                  <a:lnTo>
                    <a:pt x="1717675" y="107464"/>
                  </a:lnTo>
                  <a:lnTo>
                    <a:pt x="1718309" y="102392"/>
                  </a:lnTo>
                  <a:lnTo>
                    <a:pt x="1718626" y="97320"/>
                  </a:lnTo>
                  <a:lnTo>
                    <a:pt x="1718943" y="92882"/>
                  </a:lnTo>
                  <a:lnTo>
                    <a:pt x="1719576" y="89078"/>
                  </a:lnTo>
                  <a:lnTo>
                    <a:pt x="1720844" y="86225"/>
                  </a:lnTo>
                  <a:lnTo>
                    <a:pt x="1721795" y="83372"/>
                  </a:lnTo>
                  <a:lnTo>
                    <a:pt x="1723062" y="82104"/>
                  </a:lnTo>
                  <a:lnTo>
                    <a:pt x="1723379" y="81470"/>
                  </a:lnTo>
                  <a:lnTo>
                    <a:pt x="1724330" y="81470"/>
                  </a:lnTo>
                  <a:lnTo>
                    <a:pt x="1724963" y="82104"/>
                  </a:lnTo>
                  <a:lnTo>
                    <a:pt x="1725280" y="75130"/>
                  </a:lnTo>
                  <a:lnTo>
                    <a:pt x="1726548" y="69107"/>
                  </a:lnTo>
                  <a:lnTo>
                    <a:pt x="1725597" y="62133"/>
                  </a:lnTo>
                  <a:lnTo>
                    <a:pt x="1725914" y="55793"/>
                  </a:lnTo>
                  <a:lnTo>
                    <a:pt x="1726865" y="50087"/>
                  </a:lnTo>
                  <a:lnTo>
                    <a:pt x="1727815" y="45649"/>
                  </a:lnTo>
                  <a:lnTo>
                    <a:pt x="1729400" y="40893"/>
                  </a:lnTo>
                  <a:lnTo>
                    <a:pt x="1731618" y="37723"/>
                  </a:lnTo>
                  <a:lnTo>
                    <a:pt x="1734153" y="34553"/>
                  </a:lnTo>
                  <a:lnTo>
                    <a:pt x="1737638" y="32334"/>
                  </a:lnTo>
                  <a:lnTo>
                    <a:pt x="1724963" y="32651"/>
                  </a:lnTo>
                  <a:lnTo>
                    <a:pt x="1720527" y="32651"/>
                  </a:lnTo>
                  <a:lnTo>
                    <a:pt x="1723379" y="31383"/>
                  </a:lnTo>
                  <a:lnTo>
                    <a:pt x="1726865" y="29164"/>
                  </a:lnTo>
                  <a:lnTo>
                    <a:pt x="1733519" y="24092"/>
                  </a:lnTo>
                  <a:lnTo>
                    <a:pt x="1739856" y="19337"/>
                  </a:lnTo>
                  <a:lnTo>
                    <a:pt x="1743025" y="17435"/>
                  </a:lnTo>
                  <a:lnTo>
                    <a:pt x="1745560" y="15533"/>
                  </a:lnTo>
                  <a:lnTo>
                    <a:pt x="1753165" y="12046"/>
                  </a:lnTo>
                  <a:lnTo>
                    <a:pt x="1760453" y="9193"/>
                  </a:lnTo>
                  <a:lnTo>
                    <a:pt x="1767424" y="6657"/>
                  </a:lnTo>
                  <a:lnTo>
                    <a:pt x="1774396" y="4121"/>
                  </a:lnTo>
                  <a:lnTo>
                    <a:pt x="1780733" y="2853"/>
                  </a:lnTo>
                  <a:lnTo>
                    <a:pt x="1787704" y="1585"/>
                  </a:lnTo>
                  <a:lnTo>
                    <a:pt x="1793725" y="951"/>
                  </a:lnTo>
                  <a:lnTo>
                    <a:pt x="1800062"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19" name="KSO_Shape"/>
            <p:cNvSpPr/>
            <p:nvPr/>
          </p:nvSpPr>
          <p:spPr bwMode="auto">
            <a:xfrm>
              <a:off x="8839562" y="4440166"/>
              <a:ext cx="1530356" cy="1464063"/>
            </a:xfrm>
            <a:custGeom>
              <a:avLst/>
              <a:gdLst>
                <a:gd name="T0" fmla="*/ 859152 w 2887663"/>
                <a:gd name="T1" fmla="*/ 1613541 h 2762250"/>
                <a:gd name="T2" fmla="*/ 660904 w 2887663"/>
                <a:gd name="T3" fmla="*/ 1631599 h 2762250"/>
                <a:gd name="T4" fmla="*/ 582760 w 2887663"/>
                <a:gd name="T5" fmla="*/ 1615068 h 2762250"/>
                <a:gd name="T6" fmla="*/ 995462 w 2887663"/>
                <a:gd name="T7" fmla="*/ 1633083 h 2762250"/>
                <a:gd name="T8" fmla="*/ 794773 w 2887663"/>
                <a:gd name="T9" fmla="*/ 1314259 h 2762250"/>
                <a:gd name="T10" fmla="*/ 610807 w 2887663"/>
                <a:gd name="T11" fmla="*/ 1237111 h 2762250"/>
                <a:gd name="T12" fmla="*/ 1010000 w 2887663"/>
                <a:gd name="T13" fmla="*/ 1258119 h 2762250"/>
                <a:gd name="T14" fmla="*/ 971706 w 2887663"/>
                <a:gd name="T15" fmla="*/ 1228164 h 2762250"/>
                <a:gd name="T16" fmla="*/ 1592768 w 2887663"/>
                <a:gd name="T17" fmla="*/ 1051361 h 2762250"/>
                <a:gd name="T18" fmla="*/ 1541332 w 2887663"/>
                <a:gd name="T19" fmla="*/ 1069171 h 2762250"/>
                <a:gd name="T20" fmla="*/ 1858757 w 2887663"/>
                <a:gd name="T21" fmla="*/ 1072313 h 2762250"/>
                <a:gd name="T22" fmla="*/ 1791171 w 2887663"/>
                <a:gd name="T23" fmla="*/ 1051365 h 2762250"/>
                <a:gd name="T24" fmla="*/ 1711030 w 2887663"/>
                <a:gd name="T25" fmla="*/ 968622 h 2762250"/>
                <a:gd name="T26" fmla="*/ 151645 w 2887663"/>
                <a:gd name="T27" fmla="*/ 762046 h 2762250"/>
                <a:gd name="T28" fmla="*/ 981201 w 2887663"/>
                <a:gd name="T29" fmla="*/ 768990 h 2762250"/>
                <a:gd name="T30" fmla="*/ 971764 w 2887663"/>
                <a:gd name="T31" fmla="*/ 1009888 h 2762250"/>
                <a:gd name="T32" fmla="*/ 1026917 w 2887663"/>
                <a:gd name="T33" fmla="*/ 1583646 h 2762250"/>
                <a:gd name="T34" fmla="*/ 718440 w 2887663"/>
                <a:gd name="T35" fmla="*/ 1721482 h 2762250"/>
                <a:gd name="T36" fmla="*/ 610651 w 2887663"/>
                <a:gd name="T37" fmla="*/ 1478698 h 2762250"/>
                <a:gd name="T38" fmla="*/ 560741 w 2887663"/>
                <a:gd name="T39" fmla="*/ 1185640 h 2762250"/>
                <a:gd name="T40" fmla="*/ 815324 w 2887663"/>
                <a:gd name="T41" fmla="*/ 771713 h 2762250"/>
                <a:gd name="T42" fmla="*/ 136146 w 2887663"/>
                <a:gd name="T43" fmla="*/ 816029 h 2762250"/>
                <a:gd name="T44" fmla="*/ 1067177 w 2887663"/>
                <a:gd name="T45" fmla="*/ 813407 h 2762250"/>
                <a:gd name="T46" fmla="*/ 1528817 w 2887663"/>
                <a:gd name="T47" fmla="*/ 756426 h 2762250"/>
                <a:gd name="T48" fmla="*/ 1840906 w 2887663"/>
                <a:gd name="T49" fmla="*/ 737034 h 2762250"/>
                <a:gd name="T50" fmla="*/ 1292342 w 2887663"/>
                <a:gd name="T51" fmla="*/ 568311 h 2762250"/>
                <a:gd name="T52" fmla="*/ 47127 w 2887663"/>
                <a:gd name="T53" fmla="*/ 541498 h 2762250"/>
                <a:gd name="T54" fmla="*/ 1204370 w 2887663"/>
                <a:gd name="T55" fmla="*/ 510077 h 2762250"/>
                <a:gd name="T56" fmla="*/ 1155777 w 2887663"/>
                <a:gd name="T57" fmla="*/ 521860 h 2762250"/>
                <a:gd name="T58" fmla="*/ 1096152 w 2887663"/>
                <a:gd name="T59" fmla="*/ 532321 h 2762250"/>
                <a:gd name="T60" fmla="*/ 1242636 w 2887663"/>
                <a:gd name="T61" fmla="*/ 504891 h 2762250"/>
                <a:gd name="T62" fmla="*/ 870122 w 2887663"/>
                <a:gd name="T63" fmla="*/ 534990 h 2762250"/>
                <a:gd name="T64" fmla="*/ 913650 w 2887663"/>
                <a:gd name="T65" fmla="*/ 644448 h 2762250"/>
                <a:gd name="T66" fmla="*/ 779299 w 2887663"/>
                <a:gd name="T67" fmla="*/ 746385 h 2762250"/>
                <a:gd name="T68" fmla="*/ 691197 w 2887663"/>
                <a:gd name="T69" fmla="*/ 575724 h 2762250"/>
                <a:gd name="T70" fmla="*/ 1168871 w 2887663"/>
                <a:gd name="T71" fmla="*/ 480811 h 2762250"/>
                <a:gd name="T72" fmla="*/ 1840343 w 2887663"/>
                <a:gd name="T73" fmla="*/ 706985 h 2762250"/>
                <a:gd name="T74" fmla="*/ 1885331 w 2887663"/>
                <a:gd name="T75" fmla="*/ 1036912 h 2762250"/>
                <a:gd name="T76" fmla="*/ 1588622 w 2887663"/>
                <a:gd name="T77" fmla="*/ 1119655 h 2762250"/>
                <a:gd name="T78" fmla="*/ 1576695 w 2887663"/>
                <a:gd name="T79" fmla="*/ 720602 h 2762250"/>
                <a:gd name="T80" fmla="*/ 1493833 w 2887663"/>
                <a:gd name="T81" fmla="*/ 411832 h 2762250"/>
                <a:gd name="T82" fmla="*/ 1275484 w 2887663"/>
                <a:gd name="T83" fmla="*/ 362396 h 2762250"/>
                <a:gd name="T84" fmla="*/ 1107388 w 2887663"/>
                <a:gd name="T85" fmla="*/ 362576 h 2762250"/>
                <a:gd name="T86" fmla="*/ 326123 w 2887663"/>
                <a:gd name="T87" fmla="*/ 320344 h 2762250"/>
                <a:gd name="T88" fmla="*/ 258049 w 2887663"/>
                <a:gd name="T89" fmla="*/ 723731 h 2762250"/>
                <a:gd name="T90" fmla="*/ 204010 w 2887663"/>
                <a:gd name="T91" fmla="*/ 839314 h 2762250"/>
                <a:gd name="T92" fmla="*/ 59276 w 2887663"/>
                <a:gd name="T93" fmla="*/ 675484 h 2762250"/>
                <a:gd name="T94" fmla="*/ 32256 w 2887663"/>
                <a:gd name="T95" fmla="*/ 329155 h 2762250"/>
                <a:gd name="T96" fmla="*/ 1290906 w 2887663"/>
                <a:gd name="T97" fmla="*/ 155423 h 2762250"/>
                <a:gd name="T98" fmla="*/ 1253293 w 2887663"/>
                <a:gd name="T99" fmla="*/ 489815 h 2762250"/>
                <a:gd name="T100" fmla="*/ 1112660 w 2887663"/>
                <a:gd name="T101" fmla="*/ 568754 h 2762250"/>
                <a:gd name="T102" fmla="*/ 1105555 w 2887663"/>
                <a:gd name="T103" fmla="*/ 323142 h 2762250"/>
                <a:gd name="T104" fmla="*/ 1200843 w 2887663"/>
                <a:gd name="T105" fmla="*/ 214889 h 2762250"/>
                <a:gd name="T106" fmla="*/ 1747182 w 2887663"/>
                <a:gd name="T107" fmla="*/ 188111 h 2762250"/>
                <a:gd name="T108" fmla="*/ 1769224 w 2887663"/>
                <a:gd name="T109" fmla="*/ 298086 h 2762250"/>
                <a:gd name="T110" fmla="*/ 1613878 w 2887663"/>
                <a:gd name="T111" fmla="*/ 273578 h 2762250"/>
                <a:gd name="T112" fmla="*/ 1622904 w 2887663"/>
                <a:gd name="T113" fmla="*/ 148101 h 2762250"/>
                <a:gd name="T114" fmla="*/ 198167 w 2887663"/>
                <a:gd name="T115" fmla="*/ 155541 h 2762250"/>
                <a:gd name="T116" fmla="*/ 216304 w 2887663"/>
                <a:gd name="T117" fmla="*/ 266289 h 2762250"/>
                <a:gd name="T118" fmla="*/ 120615 w 2887663"/>
                <a:gd name="T119" fmla="*/ 174765 h 2762250"/>
                <a:gd name="T120" fmla="*/ 1223671 w 2887663"/>
                <a:gd name="T121" fmla="*/ 34092 h 2762250"/>
                <a:gd name="T122" fmla="*/ 1232241 w 2887663"/>
                <a:gd name="T123" fmla="*/ 84078 h 2762250"/>
                <a:gd name="T124" fmla="*/ 1135246 w 2887663"/>
                <a:gd name="T125" fmla="*/ 56889 h 27622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887663" h="2762250">
                  <a:moveTo>
                    <a:pt x="873134" y="2527300"/>
                  </a:moveTo>
                  <a:lnTo>
                    <a:pt x="877887" y="2538366"/>
                  </a:lnTo>
                  <a:lnTo>
                    <a:pt x="723573" y="2601913"/>
                  </a:lnTo>
                  <a:lnTo>
                    <a:pt x="719137" y="2590848"/>
                  </a:lnTo>
                  <a:lnTo>
                    <a:pt x="873134" y="2527300"/>
                  </a:lnTo>
                  <a:close/>
                  <a:moveTo>
                    <a:pt x="1277937" y="2406650"/>
                  </a:moveTo>
                  <a:lnTo>
                    <a:pt x="1369498" y="2406650"/>
                  </a:lnTo>
                  <a:lnTo>
                    <a:pt x="1373617" y="2409226"/>
                  </a:lnTo>
                  <a:lnTo>
                    <a:pt x="1384072" y="2416632"/>
                  </a:lnTo>
                  <a:lnTo>
                    <a:pt x="1390725" y="2421462"/>
                  </a:lnTo>
                  <a:lnTo>
                    <a:pt x="1398012" y="2426935"/>
                  </a:lnTo>
                  <a:lnTo>
                    <a:pt x="1404665" y="2432409"/>
                  </a:lnTo>
                  <a:lnTo>
                    <a:pt x="1411318" y="2438527"/>
                  </a:lnTo>
                  <a:lnTo>
                    <a:pt x="1417021" y="2444645"/>
                  </a:lnTo>
                  <a:lnTo>
                    <a:pt x="1419556" y="2447865"/>
                  </a:lnTo>
                  <a:lnTo>
                    <a:pt x="1421457" y="2450763"/>
                  </a:lnTo>
                  <a:lnTo>
                    <a:pt x="1423358" y="2453661"/>
                  </a:lnTo>
                  <a:lnTo>
                    <a:pt x="1424625" y="2456559"/>
                  </a:lnTo>
                  <a:lnTo>
                    <a:pt x="1425258" y="2459135"/>
                  </a:lnTo>
                  <a:lnTo>
                    <a:pt x="1425575" y="2461389"/>
                  </a:lnTo>
                  <a:lnTo>
                    <a:pt x="1425258" y="2464287"/>
                  </a:lnTo>
                  <a:lnTo>
                    <a:pt x="1423991" y="2466219"/>
                  </a:lnTo>
                  <a:lnTo>
                    <a:pt x="1422724" y="2468473"/>
                  </a:lnTo>
                  <a:lnTo>
                    <a:pt x="1419872" y="2469761"/>
                  </a:lnTo>
                  <a:lnTo>
                    <a:pt x="1417021" y="2471371"/>
                  </a:lnTo>
                  <a:lnTo>
                    <a:pt x="1412902" y="2472981"/>
                  </a:lnTo>
                  <a:lnTo>
                    <a:pt x="1408150" y="2473625"/>
                  </a:lnTo>
                  <a:lnTo>
                    <a:pt x="1402131" y="2474591"/>
                  </a:lnTo>
                  <a:lnTo>
                    <a:pt x="1394844" y="2474913"/>
                  </a:lnTo>
                  <a:lnTo>
                    <a:pt x="1387874" y="2474913"/>
                  </a:lnTo>
                  <a:lnTo>
                    <a:pt x="1380904" y="2474591"/>
                  </a:lnTo>
                  <a:lnTo>
                    <a:pt x="1374567" y="2473303"/>
                  </a:lnTo>
                  <a:lnTo>
                    <a:pt x="1368548" y="2472337"/>
                  </a:lnTo>
                  <a:lnTo>
                    <a:pt x="1362528" y="2471049"/>
                  </a:lnTo>
                  <a:lnTo>
                    <a:pt x="1357459" y="2469117"/>
                  </a:lnTo>
                  <a:lnTo>
                    <a:pt x="1351756" y="2467185"/>
                  </a:lnTo>
                  <a:lnTo>
                    <a:pt x="1347004" y="2464931"/>
                  </a:lnTo>
                  <a:lnTo>
                    <a:pt x="1341618" y="2462677"/>
                  </a:lnTo>
                  <a:lnTo>
                    <a:pt x="1332113" y="2456881"/>
                  </a:lnTo>
                  <a:lnTo>
                    <a:pt x="1323242" y="2451085"/>
                  </a:lnTo>
                  <a:lnTo>
                    <a:pt x="1314055" y="2444645"/>
                  </a:lnTo>
                  <a:lnTo>
                    <a:pt x="1310570" y="2442069"/>
                  </a:lnTo>
                  <a:lnTo>
                    <a:pt x="1307718" y="2440781"/>
                  </a:lnTo>
                  <a:lnTo>
                    <a:pt x="1306768" y="2440781"/>
                  </a:lnTo>
                  <a:lnTo>
                    <a:pt x="1305817" y="2440781"/>
                  </a:lnTo>
                  <a:lnTo>
                    <a:pt x="1305184" y="2441747"/>
                  </a:lnTo>
                  <a:lnTo>
                    <a:pt x="1304550" y="2442713"/>
                  </a:lnTo>
                  <a:lnTo>
                    <a:pt x="1304233" y="2444001"/>
                  </a:lnTo>
                  <a:lnTo>
                    <a:pt x="1303283" y="2444967"/>
                  </a:lnTo>
                  <a:lnTo>
                    <a:pt x="1302649" y="2444967"/>
                  </a:lnTo>
                  <a:lnTo>
                    <a:pt x="1302332" y="2445611"/>
                  </a:lnTo>
                  <a:lnTo>
                    <a:pt x="1291560" y="2444967"/>
                  </a:lnTo>
                  <a:lnTo>
                    <a:pt x="1286175" y="2444323"/>
                  </a:lnTo>
                  <a:lnTo>
                    <a:pt x="1283957" y="2444001"/>
                  </a:lnTo>
                  <a:lnTo>
                    <a:pt x="1282373" y="2443357"/>
                  </a:lnTo>
                  <a:lnTo>
                    <a:pt x="1280472" y="2434341"/>
                  </a:lnTo>
                  <a:lnTo>
                    <a:pt x="1279205" y="2426935"/>
                  </a:lnTo>
                  <a:lnTo>
                    <a:pt x="1278571" y="2421140"/>
                  </a:lnTo>
                  <a:lnTo>
                    <a:pt x="1278571" y="2416632"/>
                  </a:lnTo>
                  <a:lnTo>
                    <a:pt x="1278571" y="2413090"/>
                  </a:lnTo>
                  <a:lnTo>
                    <a:pt x="1278888" y="2411158"/>
                  </a:lnTo>
                  <a:lnTo>
                    <a:pt x="1279205" y="2409226"/>
                  </a:lnTo>
                  <a:lnTo>
                    <a:pt x="1277937" y="2406650"/>
                  </a:lnTo>
                  <a:close/>
                  <a:moveTo>
                    <a:pt x="1045692" y="2406650"/>
                  </a:moveTo>
                  <a:lnTo>
                    <a:pt x="1138237" y="2406650"/>
                  </a:lnTo>
                  <a:lnTo>
                    <a:pt x="1136956" y="2409226"/>
                  </a:lnTo>
                  <a:lnTo>
                    <a:pt x="1137277" y="2411158"/>
                  </a:lnTo>
                  <a:lnTo>
                    <a:pt x="1137597" y="2413090"/>
                  </a:lnTo>
                  <a:lnTo>
                    <a:pt x="1137597" y="2416632"/>
                  </a:lnTo>
                  <a:lnTo>
                    <a:pt x="1137597" y="2421140"/>
                  </a:lnTo>
                  <a:lnTo>
                    <a:pt x="1136956" y="2426935"/>
                  </a:lnTo>
                  <a:lnTo>
                    <a:pt x="1135675" y="2434341"/>
                  </a:lnTo>
                  <a:lnTo>
                    <a:pt x="1133754" y="2443357"/>
                  </a:lnTo>
                  <a:lnTo>
                    <a:pt x="1132153" y="2444001"/>
                  </a:lnTo>
                  <a:lnTo>
                    <a:pt x="1129911" y="2444323"/>
                  </a:lnTo>
                  <a:lnTo>
                    <a:pt x="1124147" y="2444967"/>
                  </a:lnTo>
                  <a:lnTo>
                    <a:pt x="1113580" y="2445611"/>
                  </a:lnTo>
                  <a:lnTo>
                    <a:pt x="1113260" y="2444967"/>
                  </a:lnTo>
                  <a:lnTo>
                    <a:pt x="1112619" y="2444967"/>
                  </a:lnTo>
                  <a:lnTo>
                    <a:pt x="1112299" y="2444001"/>
                  </a:lnTo>
                  <a:lnTo>
                    <a:pt x="1111338" y="2442713"/>
                  </a:lnTo>
                  <a:lnTo>
                    <a:pt x="1110698" y="2441747"/>
                  </a:lnTo>
                  <a:lnTo>
                    <a:pt x="1109737" y="2440781"/>
                  </a:lnTo>
                  <a:lnTo>
                    <a:pt x="1109097" y="2440781"/>
                  </a:lnTo>
                  <a:lnTo>
                    <a:pt x="1107816" y="2440781"/>
                  </a:lnTo>
                  <a:lnTo>
                    <a:pt x="1105254" y="2442069"/>
                  </a:lnTo>
                  <a:lnTo>
                    <a:pt x="1101411" y="2444645"/>
                  </a:lnTo>
                  <a:lnTo>
                    <a:pt x="1092445" y="2451085"/>
                  </a:lnTo>
                  <a:lnTo>
                    <a:pt x="1083479" y="2456881"/>
                  </a:lnTo>
                  <a:lnTo>
                    <a:pt x="1073872" y="2462677"/>
                  </a:lnTo>
                  <a:lnTo>
                    <a:pt x="1069069" y="2464931"/>
                  </a:lnTo>
                  <a:lnTo>
                    <a:pt x="1063625" y="2467185"/>
                  </a:lnTo>
                  <a:lnTo>
                    <a:pt x="1057861" y="2469117"/>
                  </a:lnTo>
                  <a:lnTo>
                    <a:pt x="1052737" y="2471049"/>
                  </a:lnTo>
                  <a:lnTo>
                    <a:pt x="1046653" y="2472337"/>
                  </a:lnTo>
                  <a:lnTo>
                    <a:pt x="1040569" y="2473303"/>
                  </a:lnTo>
                  <a:lnTo>
                    <a:pt x="1034164" y="2474591"/>
                  </a:lnTo>
                  <a:lnTo>
                    <a:pt x="1027119" y="2474913"/>
                  </a:lnTo>
                  <a:lnTo>
                    <a:pt x="1020394" y="2474913"/>
                  </a:lnTo>
                  <a:lnTo>
                    <a:pt x="1012709" y="2474591"/>
                  </a:lnTo>
                  <a:lnTo>
                    <a:pt x="1006625" y="2473625"/>
                  </a:lnTo>
                  <a:lnTo>
                    <a:pt x="1001821" y="2472981"/>
                  </a:lnTo>
                  <a:lnTo>
                    <a:pt x="997658" y="2471371"/>
                  </a:lnTo>
                  <a:lnTo>
                    <a:pt x="994456" y="2469761"/>
                  </a:lnTo>
                  <a:lnTo>
                    <a:pt x="991894" y="2468473"/>
                  </a:lnTo>
                  <a:lnTo>
                    <a:pt x="990293" y="2466219"/>
                  </a:lnTo>
                  <a:lnTo>
                    <a:pt x="989332" y="2464287"/>
                  </a:lnTo>
                  <a:lnTo>
                    <a:pt x="989012" y="2461389"/>
                  </a:lnTo>
                  <a:lnTo>
                    <a:pt x="989332" y="2459135"/>
                  </a:lnTo>
                  <a:lnTo>
                    <a:pt x="989973" y="2456559"/>
                  </a:lnTo>
                  <a:lnTo>
                    <a:pt x="991254" y="2453661"/>
                  </a:lnTo>
                  <a:lnTo>
                    <a:pt x="993175" y="2450763"/>
                  </a:lnTo>
                  <a:lnTo>
                    <a:pt x="995417" y="2447865"/>
                  </a:lnTo>
                  <a:lnTo>
                    <a:pt x="997658" y="2444645"/>
                  </a:lnTo>
                  <a:lnTo>
                    <a:pt x="1003422" y="2438527"/>
                  </a:lnTo>
                  <a:lnTo>
                    <a:pt x="1010147" y="2432409"/>
                  </a:lnTo>
                  <a:lnTo>
                    <a:pt x="1017192" y="2426935"/>
                  </a:lnTo>
                  <a:lnTo>
                    <a:pt x="1024237" y="2421462"/>
                  </a:lnTo>
                  <a:lnTo>
                    <a:pt x="1030962" y="2416632"/>
                  </a:lnTo>
                  <a:lnTo>
                    <a:pt x="1041529" y="2409226"/>
                  </a:lnTo>
                  <a:lnTo>
                    <a:pt x="1045692" y="2406650"/>
                  </a:lnTo>
                  <a:close/>
                  <a:moveTo>
                    <a:pt x="1201246" y="2330132"/>
                  </a:moveTo>
                  <a:lnTo>
                    <a:pt x="1182492" y="2330450"/>
                  </a:lnTo>
                  <a:lnTo>
                    <a:pt x="1164372" y="2331085"/>
                  </a:lnTo>
                  <a:lnTo>
                    <a:pt x="1157061" y="2331720"/>
                  </a:lnTo>
                  <a:lnTo>
                    <a:pt x="1155472" y="2331720"/>
                  </a:lnTo>
                  <a:lnTo>
                    <a:pt x="1153565" y="2344420"/>
                  </a:lnTo>
                  <a:lnTo>
                    <a:pt x="1148796" y="2388235"/>
                  </a:lnTo>
                  <a:lnTo>
                    <a:pt x="1139896" y="2388235"/>
                  </a:lnTo>
                  <a:lnTo>
                    <a:pt x="1042943" y="2389822"/>
                  </a:lnTo>
                  <a:lnTo>
                    <a:pt x="1039764" y="2347277"/>
                  </a:lnTo>
                  <a:lnTo>
                    <a:pt x="1022280" y="2352040"/>
                  </a:lnTo>
                  <a:lnTo>
                    <a:pt x="1005115" y="2356802"/>
                  </a:lnTo>
                  <a:lnTo>
                    <a:pt x="989539" y="2361565"/>
                  </a:lnTo>
                  <a:lnTo>
                    <a:pt x="974281" y="2367280"/>
                  </a:lnTo>
                  <a:lnTo>
                    <a:pt x="960930" y="2372995"/>
                  </a:lnTo>
                  <a:lnTo>
                    <a:pt x="947579" y="2379027"/>
                  </a:lnTo>
                  <a:lnTo>
                    <a:pt x="935817" y="2385377"/>
                  </a:lnTo>
                  <a:lnTo>
                    <a:pt x="925009" y="2391727"/>
                  </a:lnTo>
                  <a:lnTo>
                    <a:pt x="915791" y="2398395"/>
                  </a:lnTo>
                  <a:lnTo>
                    <a:pt x="907208" y="2405380"/>
                  </a:lnTo>
                  <a:lnTo>
                    <a:pt x="903711" y="2409190"/>
                  </a:lnTo>
                  <a:lnTo>
                    <a:pt x="900215" y="2412365"/>
                  </a:lnTo>
                  <a:lnTo>
                    <a:pt x="896718" y="2415857"/>
                  </a:lnTo>
                  <a:lnTo>
                    <a:pt x="894175" y="2419667"/>
                  </a:lnTo>
                  <a:lnTo>
                    <a:pt x="891632" y="2422842"/>
                  </a:lnTo>
                  <a:lnTo>
                    <a:pt x="889407" y="2426335"/>
                  </a:lnTo>
                  <a:lnTo>
                    <a:pt x="887500" y="2430145"/>
                  </a:lnTo>
                  <a:lnTo>
                    <a:pt x="885910" y="2433637"/>
                  </a:lnTo>
                  <a:lnTo>
                    <a:pt x="884639" y="2437130"/>
                  </a:lnTo>
                  <a:lnTo>
                    <a:pt x="884003" y="2440622"/>
                  </a:lnTo>
                  <a:lnTo>
                    <a:pt x="883367" y="2444432"/>
                  </a:lnTo>
                  <a:lnTo>
                    <a:pt x="883367" y="2447925"/>
                  </a:lnTo>
                  <a:lnTo>
                    <a:pt x="883367" y="2451100"/>
                  </a:lnTo>
                  <a:lnTo>
                    <a:pt x="883685" y="2454592"/>
                  </a:lnTo>
                  <a:lnTo>
                    <a:pt x="884639" y="2457450"/>
                  </a:lnTo>
                  <a:lnTo>
                    <a:pt x="885592" y="2460942"/>
                  </a:lnTo>
                  <a:lnTo>
                    <a:pt x="887182" y="2464435"/>
                  </a:lnTo>
                  <a:lnTo>
                    <a:pt x="888771" y="2467610"/>
                  </a:lnTo>
                  <a:lnTo>
                    <a:pt x="890678" y="2471102"/>
                  </a:lnTo>
                  <a:lnTo>
                    <a:pt x="892903" y="2473960"/>
                  </a:lnTo>
                  <a:lnTo>
                    <a:pt x="898307" y="2480945"/>
                  </a:lnTo>
                  <a:lnTo>
                    <a:pt x="904665" y="2487295"/>
                  </a:lnTo>
                  <a:lnTo>
                    <a:pt x="912294" y="2493645"/>
                  </a:lnTo>
                  <a:lnTo>
                    <a:pt x="920877" y="2499995"/>
                  </a:lnTo>
                  <a:lnTo>
                    <a:pt x="930413" y="2506027"/>
                  </a:lnTo>
                  <a:lnTo>
                    <a:pt x="940903" y="2512060"/>
                  </a:lnTo>
                  <a:lnTo>
                    <a:pt x="952665" y="2518092"/>
                  </a:lnTo>
                  <a:lnTo>
                    <a:pt x="964426" y="2523807"/>
                  </a:lnTo>
                  <a:lnTo>
                    <a:pt x="978095" y="2528888"/>
                  </a:lnTo>
                  <a:lnTo>
                    <a:pt x="992082" y="2533968"/>
                  </a:lnTo>
                  <a:lnTo>
                    <a:pt x="1006704" y="2538730"/>
                  </a:lnTo>
                  <a:lnTo>
                    <a:pt x="1022598" y="2543175"/>
                  </a:lnTo>
                  <a:lnTo>
                    <a:pt x="1041671" y="2548255"/>
                  </a:lnTo>
                  <a:lnTo>
                    <a:pt x="1062015" y="2552700"/>
                  </a:lnTo>
                  <a:lnTo>
                    <a:pt x="1083631" y="2556510"/>
                  </a:lnTo>
                  <a:lnTo>
                    <a:pt x="1105247" y="2559368"/>
                  </a:lnTo>
                  <a:lnTo>
                    <a:pt x="1128452" y="2562225"/>
                  </a:lnTo>
                  <a:lnTo>
                    <a:pt x="1151975" y="2564130"/>
                  </a:lnTo>
                  <a:lnTo>
                    <a:pt x="1176452" y="2565083"/>
                  </a:lnTo>
                  <a:lnTo>
                    <a:pt x="1201246" y="2565400"/>
                  </a:lnTo>
                  <a:lnTo>
                    <a:pt x="1222862" y="2565083"/>
                  </a:lnTo>
                  <a:lnTo>
                    <a:pt x="1243524" y="2564448"/>
                  </a:lnTo>
                  <a:lnTo>
                    <a:pt x="1264187" y="2562860"/>
                  </a:lnTo>
                  <a:lnTo>
                    <a:pt x="1283895" y="2560955"/>
                  </a:lnTo>
                  <a:lnTo>
                    <a:pt x="1303286" y="2558733"/>
                  </a:lnTo>
                  <a:lnTo>
                    <a:pt x="1321723" y="2555558"/>
                  </a:lnTo>
                  <a:lnTo>
                    <a:pt x="1339842" y="2552700"/>
                  </a:lnTo>
                  <a:lnTo>
                    <a:pt x="1357643" y="2548890"/>
                  </a:lnTo>
                  <a:lnTo>
                    <a:pt x="1374173" y="2544763"/>
                  </a:lnTo>
                  <a:lnTo>
                    <a:pt x="1390385" y="2540635"/>
                  </a:lnTo>
                  <a:lnTo>
                    <a:pt x="1405325" y="2535873"/>
                  </a:lnTo>
                  <a:lnTo>
                    <a:pt x="1419630" y="2530793"/>
                  </a:lnTo>
                  <a:lnTo>
                    <a:pt x="1431073" y="2526347"/>
                  </a:lnTo>
                  <a:lnTo>
                    <a:pt x="1441881" y="2521902"/>
                  </a:lnTo>
                  <a:lnTo>
                    <a:pt x="1452053" y="2516822"/>
                  </a:lnTo>
                  <a:lnTo>
                    <a:pt x="1461590" y="2512060"/>
                  </a:lnTo>
                  <a:lnTo>
                    <a:pt x="1470490" y="2507297"/>
                  </a:lnTo>
                  <a:lnTo>
                    <a:pt x="1478437" y="2502217"/>
                  </a:lnTo>
                  <a:lnTo>
                    <a:pt x="1486066" y="2497137"/>
                  </a:lnTo>
                  <a:lnTo>
                    <a:pt x="1492742" y="2491740"/>
                  </a:lnTo>
                  <a:lnTo>
                    <a:pt x="1499099" y="2486025"/>
                  </a:lnTo>
                  <a:lnTo>
                    <a:pt x="1504503" y="2480945"/>
                  </a:lnTo>
                  <a:lnTo>
                    <a:pt x="1508954" y="2475230"/>
                  </a:lnTo>
                  <a:lnTo>
                    <a:pt x="1512768" y="2469832"/>
                  </a:lnTo>
                  <a:lnTo>
                    <a:pt x="1515629" y="2464435"/>
                  </a:lnTo>
                  <a:lnTo>
                    <a:pt x="1517854" y="2458720"/>
                  </a:lnTo>
                  <a:lnTo>
                    <a:pt x="1519126" y="2453322"/>
                  </a:lnTo>
                  <a:lnTo>
                    <a:pt x="1519444" y="2447925"/>
                  </a:lnTo>
                  <a:lnTo>
                    <a:pt x="1519126" y="2442845"/>
                  </a:lnTo>
                  <a:lnTo>
                    <a:pt x="1518490" y="2438082"/>
                  </a:lnTo>
                  <a:lnTo>
                    <a:pt x="1516583" y="2433002"/>
                  </a:lnTo>
                  <a:lnTo>
                    <a:pt x="1514358" y="2427922"/>
                  </a:lnTo>
                  <a:lnTo>
                    <a:pt x="1511179" y="2422842"/>
                  </a:lnTo>
                  <a:lnTo>
                    <a:pt x="1507364" y="2418080"/>
                  </a:lnTo>
                  <a:lnTo>
                    <a:pt x="1503232" y="2413317"/>
                  </a:lnTo>
                  <a:lnTo>
                    <a:pt x="1498464" y="2408237"/>
                  </a:lnTo>
                  <a:lnTo>
                    <a:pt x="1493060" y="2403475"/>
                  </a:lnTo>
                  <a:lnTo>
                    <a:pt x="1487020" y="2399030"/>
                  </a:lnTo>
                  <a:lnTo>
                    <a:pt x="1480662" y="2393950"/>
                  </a:lnTo>
                  <a:lnTo>
                    <a:pt x="1473669" y="2389505"/>
                  </a:lnTo>
                  <a:lnTo>
                    <a:pt x="1465722" y="2385060"/>
                  </a:lnTo>
                  <a:lnTo>
                    <a:pt x="1457775" y="2380615"/>
                  </a:lnTo>
                  <a:lnTo>
                    <a:pt x="1448557" y="2376487"/>
                  </a:lnTo>
                  <a:lnTo>
                    <a:pt x="1439656" y="2372360"/>
                  </a:lnTo>
                  <a:lnTo>
                    <a:pt x="1424716" y="2365692"/>
                  </a:lnTo>
                  <a:lnTo>
                    <a:pt x="1408504" y="2360295"/>
                  </a:lnTo>
                  <a:lnTo>
                    <a:pt x="1391020" y="2354897"/>
                  </a:lnTo>
                  <a:lnTo>
                    <a:pt x="1372583" y="2350135"/>
                  </a:lnTo>
                  <a:lnTo>
                    <a:pt x="1369722" y="2389822"/>
                  </a:lnTo>
                  <a:lnTo>
                    <a:pt x="1268319" y="2389822"/>
                  </a:lnTo>
                  <a:lnTo>
                    <a:pt x="1260690" y="2332355"/>
                  </a:lnTo>
                  <a:lnTo>
                    <a:pt x="1246385" y="2331720"/>
                  </a:lnTo>
                  <a:lnTo>
                    <a:pt x="1231763" y="2330767"/>
                  </a:lnTo>
                  <a:lnTo>
                    <a:pt x="1216823" y="2330450"/>
                  </a:lnTo>
                  <a:lnTo>
                    <a:pt x="1201246" y="2330132"/>
                  </a:lnTo>
                  <a:close/>
                  <a:moveTo>
                    <a:pt x="1861529" y="2074863"/>
                  </a:moveTo>
                  <a:lnTo>
                    <a:pt x="1868488" y="2085078"/>
                  </a:lnTo>
                  <a:lnTo>
                    <a:pt x="1702093" y="2192338"/>
                  </a:lnTo>
                  <a:lnTo>
                    <a:pt x="1695450" y="2181803"/>
                  </a:lnTo>
                  <a:lnTo>
                    <a:pt x="1861529" y="2074863"/>
                  </a:lnTo>
                  <a:close/>
                  <a:moveTo>
                    <a:pt x="1219048" y="2005330"/>
                  </a:moveTo>
                  <a:lnTo>
                    <a:pt x="1186942" y="2065337"/>
                  </a:lnTo>
                  <a:lnTo>
                    <a:pt x="1161512" y="2280602"/>
                  </a:lnTo>
                  <a:lnTo>
                    <a:pt x="1180902" y="2279650"/>
                  </a:lnTo>
                  <a:lnTo>
                    <a:pt x="1201246" y="2279332"/>
                  </a:lnTo>
                  <a:lnTo>
                    <a:pt x="1214915" y="2279650"/>
                  </a:lnTo>
                  <a:lnTo>
                    <a:pt x="1227948" y="2279967"/>
                  </a:lnTo>
                  <a:lnTo>
                    <a:pt x="1254332" y="2281237"/>
                  </a:lnTo>
                  <a:lnTo>
                    <a:pt x="1219048" y="2005330"/>
                  </a:lnTo>
                  <a:close/>
                  <a:moveTo>
                    <a:pt x="1196160" y="1991360"/>
                  </a:moveTo>
                  <a:lnTo>
                    <a:pt x="1191074" y="2032000"/>
                  </a:lnTo>
                  <a:lnTo>
                    <a:pt x="1212690" y="1991360"/>
                  </a:lnTo>
                  <a:lnTo>
                    <a:pt x="1208876" y="1991677"/>
                  </a:lnTo>
                  <a:lnTo>
                    <a:pt x="1204743" y="1991995"/>
                  </a:lnTo>
                  <a:lnTo>
                    <a:pt x="1200293" y="1991677"/>
                  </a:lnTo>
                  <a:lnTo>
                    <a:pt x="1196160" y="1991360"/>
                  </a:lnTo>
                  <a:close/>
                  <a:moveTo>
                    <a:pt x="751423" y="1981200"/>
                  </a:moveTo>
                  <a:lnTo>
                    <a:pt x="838200" y="2111073"/>
                  </a:lnTo>
                  <a:lnTo>
                    <a:pt x="828139" y="2117725"/>
                  </a:lnTo>
                  <a:lnTo>
                    <a:pt x="741362" y="1987852"/>
                  </a:lnTo>
                  <a:lnTo>
                    <a:pt x="751423" y="1981200"/>
                  </a:lnTo>
                  <a:close/>
                  <a:moveTo>
                    <a:pt x="2195208" y="1862138"/>
                  </a:moveTo>
                  <a:lnTo>
                    <a:pt x="2201863" y="1872672"/>
                  </a:lnTo>
                  <a:lnTo>
                    <a:pt x="2035164" y="1979613"/>
                  </a:lnTo>
                  <a:lnTo>
                    <a:pt x="2028825" y="1969398"/>
                  </a:lnTo>
                  <a:lnTo>
                    <a:pt x="2195208" y="1862138"/>
                  </a:lnTo>
                  <a:close/>
                  <a:moveTo>
                    <a:pt x="857250" y="1828800"/>
                  </a:moveTo>
                  <a:lnTo>
                    <a:pt x="932616" y="1842554"/>
                  </a:lnTo>
                  <a:lnTo>
                    <a:pt x="934861" y="1843179"/>
                  </a:lnTo>
                  <a:lnTo>
                    <a:pt x="937106" y="1844430"/>
                  </a:lnTo>
                  <a:lnTo>
                    <a:pt x="939351" y="1846305"/>
                  </a:lnTo>
                  <a:lnTo>
                    <a:pt x="940955" y="1848806"/>
                  </a:lnTo>
                  <a:lnTo>
                    <a:pt x="942879" y="1851307"/>
                  </a:lnTo>
                  <a:lnTo>
                    <a:pt x="944162" y="1854745"/>
                  </a:lnTo>
                  <a:lnTo>
                    <a:pt x="945445" y="1858497"/>
                  </a:lnTo>
                  <a:lnTo>
                    <a:pt x="946407" y="1862560"/>
                  </a:lnTo>
                  <a:lnTo>
                    <a:pt x="948972" y="1871313"/>
                  </a:lnTo>
                  <a:lnTo>
                    <a:pt x="950255" y="1880691"/>
                  </a:lnTo>
                  <a:lnTo>
                    <a:pt x="952500" y="1899134"/>
                  </a:lnTo>
                  <a:lnTo>
                    <a:pt x="952500" y="1902886"/>
                  </a:lnTo>
                  <a:lnTo>
                    <a:pt x="952180" y="1905386"/>
                  </a:lnTo>
                  <a:lnTo>
                    <a:pt x="951859" y="1906949"/>
                  </a:lnTo>
                  <a:lnTo>
                    <a:pt x="951217" y="1907262"/>
                  </a:lnTo>
                  <a:lnTo>
                    <a:pt x="950576" y="1907262"/>
                  </a:lnTo>
                  <a:lnTo>
                    <a:pt x="949293" y="1907262"/>
                  </a:lnTo>
                  <a:lnTo>
                    <a:pt x="947690" y="1906324"/>
                  </a:lnTo>
                  <a:lnTo>
                    <a:pt x="945765" y="1904761"/>
                  </a:lnTo>
                  <a:lnTo>
                    <a:pt x="943841" y="1902886"/>
                  </a:lnTo>
                  <a:lnTo>
                    <a:pt x="939993" y="1897571"/>
                  </a:lnTo>
                  <a:lnTo>
                    <a:pt x="937106" y="1892257"/>
                  </a:lnTo>
                  <a:lnTo>
                    <a:pt x="935503" y="1889131"/>
                  </a:lnTo>
                  <a:lnTo>
                    <a:pt x="934541" y="1886318"/>
                  </a:lnTo>
                  <a:lnTo>
                    <a:pt x="933899" y="1883504"/>
                  </a:lnTo>
                  <a:lnTo>
                    <a:pt x="933579" y="1881316"/>
                  </a:lnTo>
                  <a:lnTo>
                    <a:pt x="933579" y="1879441"/>
                  </a:lnTo>
                  <a:lnTo>
                    <a:pt x="933258" y="1878190"/>
                  </a:lnTo>
                  <a:lnTo>
                    <a:pt x="932937" y="1876627"/>
                  </a:lnTo>
                  <a:lnTo>
                    <a:pt x="931975" y="1875064"/>
                  </a:lnTo>
                  <a:lnTo>
                    <a:pt x="931334" y="1874439"/>
                  </a:lnTo>
                  <a:lnTo>
                    <a:pt x="930692" y="1873501"/>
                  </a:lnTo>
                  <a:lnTo>
                    <a:pt x="929409" y="1873189"/>
                  </a:lnTo>
                  <a:lnTo>
                    <a:pt x="928768" y="1873189"/>
                  </a:lnTo>
                  <a:lnTo>
                    <a:pt x="927485" y="1873501"/>
                  </a:lnTo>
                  <a:lnTo>
                    <a:pt x="926844" y="1874439"/>
                  </a:lnTo>
                  <a:lnTo>
                    <a:pt x="925882" y="1875064"/>
                  </a:lnTo>
                  <a:lnTo>
                    <a:pt x="925240" y="1876627"/>
                  </a:lnTo>
                  <a:lnTo>
                    <a:pt x="924599" y="1878190"/>
                  </a:lnTo>
                  <a:lnTo>
                    <a:pt x="924278" y="1880378"/>
                  </a:lnTo>
                  <a:lnTo>
                    <a:pt x="923637" y="1882879"/>
                  </a:lnTo>
                  <a:lnTo>
                    <a:pt x="923316" y="1885380"/>
                  </a:lnTo>
                  <a:lnTo>
                    <a:pt x="923316" y="1891319"/>
                  </a:lnTo>
                  <a:lnTo>
                    <a:pt x="922354" y="1896321"/>
                  </a:lnTo>
                  <a:lnTo>
                    <a:pt x="921392" y="1898822"/>
                  </a:lnTo>
                  <a:lnTo>
                    <a:pt x="920430" y="1900697"/>
                  </a:lnTo>
                  <a:lnTo>
                    <a:pt x="919147" y="1902573"/>
                  </a:lnTo>
                  <a:lnTo>
                    <a:pt x="917543" y="1904449"/>
                  </a:lnTo>
                  <a:lnTo>
                    <a:pt x="916260" y="1905699"/>
                  </a:lnTo>
                  <a:lnTo>
                    <a:pt x="914336" y="1906949"/>
                  </a:lnTo>
                  <a:lnTo>
                    <a:pt x="912091" y="1908200"/>
                  </a:lnTo>
                  <a:lnTo>
                    <a:pt x="909846" y="1909138"/>
                  </a:lnTo>
                  <a:lnTo>
                    <a:pt x="906960" y="1909450"/>
                  </a:lnTo>
                  <a:lnTo>
                    <a:pt x="904073" y="1909763"/>
                  </a:lnTo>
                  <a:lnTo>
                    <a:pt x="900546" y="1909763"/>
                  </a:lnTo>
                  <a:lnTo>
                    <a:pt x="897018" y="1909763"/>
                  </a:lnTo>
                  <a:lnTo>
                    <a:pt x="894132" y="1909450"/>
                  </a:lnTo>
                  <a:lnTo>
                    <a:pt x="891245" y="1908512"/>
                  </a:lnTo>
                  <a:lnTo>
                    <a:pt x="888359" y="1907262"/>
                  </a:lnTo>
                  <a:lnTo>
                    <a:pt x="885793" y="1905386"/>
                  </a:lnTo>
                  <a:lnTo>
                    <a:pt x="883548" y="1903511"/>
                  </a:lnTo>
                  <a:lnTo>
                    <a:pt x="881303" y="1901323"/>
                  </a:lnTo>
                  <a:lnTo>
                    <a:pt x="879058" y="1898822"/>
                  </a:lnTo>
                  <a:lnTo>
                    <a:pt x="877134" y="1896321"/>
                  </a:lnTo>
                  <a:lnTo>
                    <a:pt x="873286" y="1889756"/>
                  </a:lnTo>
                  <a:lnTo>
                    <a:pt x="870079" y="1882879"/>
                  </a:lnTo>
                  <a:lnTo>
                    <a:pt x="867192" y="1875690"/>
                  </a:lnTo>
                  <a:lnTo>
                    <a:pt x="864947" y="1868500"/>
                  </a:lnTo>
                  <a:lnTo>
                    <a:pt x="863023" y="1860997"/>
                  </a:lnTo>
                  <a:lnTo>
                    <a:pt x="861099" y="1853495"/>
                  </a:lnTo>
                  <a:lnTo>
                    <a:pt x="858854" y="1840991"/>
                  </a:lnTo>
                  <a:lnTo>
                    <a:pt x="857571" y="1832238"/>
                  </a:lnTo>
                  <a:lnTo>
                    <a:pt x="857250" y="1828800"/>
                  </a:lnTo>
                  <a:close/>
                  <a:moveTo>
                    <a:pt x="1562100" y="1827213"/>
                  </a:moveTo>
                  <a:lnTo>
                    <a:pt x="1561780" y="1830705"/>
                  </a:lnTo>
                  <a:lnTo>
                    <a:pt x="1560497" y="1839595"/>
                  </a:lnTo>
                  <a:lnTo>
                    <a:pt x="1557931" y="1852613"/>
                  </a:lnTo>
                  <a:lnTo>
                    <a:pt x="1556328" y="1859915"/>
                  </a:lnTo>
                  <a:lnTo>
                    <a:pt x="1554403" y="1867535"/>
                  </a:lnTo>
                  <a:lnTo>
                    <a:pt x="1552158" y="1875155"/>
                  </a:lnTo>
                  <a:lnTo>
                    <a:pt x="1549272" y="1882140"/>
                  </a:lnTo>
                  <a:lnTo>
                    <a:pt x="1546065" y="1889443"/>
                  </a:lnTo>
                  <a:lnTo>
                    <a:pt x="1542537" y="1895475"/>
                  </a:lnTo>
                  <a:lnTo>
                    <a:pt x="1540613" y="1898333"/>
                  </a:lnTo>
                  <a:lnTo>
                    <a:pt x="1538047" y="1900873"/>
                  </a:lnTo>
                  <a:lnTo>
                    <a:pt x="1535802" y="1903413"/>
                  </a:lnTo>
                  <a:lnTo>
                    <a:pt x="1533237" y="1905000"/>
                  </a:lnTo>
                  <a:lnTo>
                    <a:pt x="1530992" y="1906905"/>
                  </a:lnTo>
                  <a:lnTo>
                    <a:pt x="1528426" y="1908175"/>
                  </a:lnTo>
                  <a:lnTo>
                    <a:pt x="1525219" y="1908810"/>
                  </a:lnTo>
                  <a:lnTo>
                    <a:pt x="1522333" y="1909763"/>
                  </a:lnTo>
                  <a:lnTo>
                    <a:pt x="1518805" y="1909763"/>
                  </a:lnTo>
                  <a:lnTo>
                    <a:pt x="1515277" y="1909763"/>
                  </a:lnTo>
                  <a:lnTo>
                    <a:pt x="1512391" y="1909445"/>
                  </a:lnTo>
                  <a:lnTo>
                    <a:pt x="1509825" y="1908493"/>
                  </a:lnTo>
                  <a:lnTo>
                    <a:pt x="1506939" y="1907858"/>
                  </a:lnTo>
                  <a:lnTo>
                    <a:pt x="1505014" y="1906588"/>
                  </a:lnTo>
                  <a:lnTo>
                    <a:pt x="1503411" y="1905635"/>
                  </a:lnTo>
                  <a:lnTo>
                    <a:pt x="1501487" y="1904048"/>
                  </a:lnTo>
                  <a:lnTo>
                    <a:pt x="1500204" y="1902143"/>
                  </a:lnTo>
                  <a:lnTo>
                    <a:pt x="1498600" y="1900238"/>
                  </a:lnTo>
                  <a:lnTo>
                    <a:pt x="1497959" y="1898333"/>
                  </a:lnTo>
                  <a:lnTo>
                    <a:pt x="1497317" y="1895793"/>
                  </a:lnTo>
                  <a:lnTo>
                    <a:pt x="1496035" y="1890713"/>
                  </a:lnTo>
                  <a:lnTo>
                    <a:pt x="1495714" y="1884998"/>
                  </a:lnTo>
                  <a:lnTo>
                    <a:pt x="1495714" y="1881823"/>
                  </a:lnTo>
                  <a:lnTo>
                    <a:pt x="1495393" y="1879600"/>
                  </a:lnTo>
                  <a:lnTo>
                    <a:pt x="1494752" y="1877378"/>
                  </a:lnTo>
                  <a:lnTo>
                    <a:pt x="1494110" y="1875790"/>
                  </a:lnTo>
                  <a:lnTo>
                    <a:pt x="1493469" y="1874203"/>
                  </a:lnTo>
                  <a:lnTo>
                    <a:pt x="1492507" y="1873568"/>
                  </a:lnTo>
                  <a:lnTo>
                    <a:pt x="1491865" y="1872933"/>
                  </a:lnTo>
                  <a:lnTo>
                    <a:pt x="1490583" y="1872298"/>
                  </a:lnTo>
                  <a:lnTo>
                    <a:pt x="1489941" y="1872298"/>
                  </a:lnTo>
                  <a:lnTo>
                    <a:pt x="1488979" y="1872933"/>
                  </a:lnTo>
                  <a:lnTo>
                    <a:pt x="1488017" y="1873568"/>
                  </a:lnTo>
                  <a:lnTo>
                    <a:pt x="1487376" y="1874203"/>
                  </a:lnTo>
                  <a:lnTo>
                    <a:pt x="1486413" y="1875790"/>
                  </a:lnTo>
                  <a:lnTo>
                    <a:pt x="1486093" y="1877060"/>
                  </a:lnTo>
                  <a:lnTo>
                    <a:pt x="1485772" y="1878965"/>
                  </a:lnTo>
                  <a:lnTo>
                    <a:pt x="1485772" y="1880870"/>
                  </a:lnTo>
                  <a:lnTo>
                    <a:pt x="1485451" y="1883093"/>
                  </a:lnTo>
                  <a:lnTo>
                    <a:pt x="1485131" y="1885633"/>
                  </a:lnTo>
                  <a:lnTo>
                    <a:pt x="1483848" y="1888490"/>
                  </a:lnTo>
                  <a:lnTo>
                    <a:pt x="1482244" y="1891665"/>
                  </a:lnTo>
                  <a:lnTo>
                    <a:pt x="1479358" y="1897380"/>
                  </a:lnTo>
                  <a:lnTo>
                    <a:pt x="1475509" y="1902460"/>
                  </a:lnTo>
                  <a:lnTo>
                    <a:pt x="1473585" y="1904365"/>
                  </a:lnTo>
                  <a:lnTo>
                    <a:pt x="1471661" y="1905953"/>
                  </a:lnTo>
                  <a:lnTo>
                    <a:pt x="1470378" y="1906905"/>
                  </a:lnTo>
                  <a:lnTo>
                    <a:pt x="1468774" y="1906905"/>
                  </a:lnTo>
                  <a:lnTo>
                    <a:pt x="1468454" y="1906905"/>
                  </a:lnTo>
                  <a:lnTo>
                    <a:pt x="1467492" y="1906588"/>
                  </a:lnTo>
                  <a:lnTo>
                    <a:pt x="1466850" y="1904683"/>
                  </a:lnTo>
                  <a:lnTo>
                    <a:pt x="1466850" y="1902143"/>
                  </a:lnTo>
                  <a:lnTo>
                    <a:pt x="1466850" y="1898650"/>
                  </a:lnTo>
                  <a:lnTo>
                    <a:pt x="1469095" y="1879918"/>
                  </a:lnTo>
                  <a:lnTo>
                    <a:pt x="1470699" y="1870710"/>
                  </a:lnTo>
                  <a:lnTo>
                    <a:pt x="1472944" y="1861503"/>
                  </a:lnTo>
                  <a:lnTo>
                    <a:pt x="1473906" y="1857375"/>
                  </a:lnTo>
                  <a:lnTo>
                    <a:pt x="1475189" y="1853565"/>
                  </a:lnTo>
                  <a:lnTo>
                    <a:pt x="1476792" y="1850390"/>
                  </a:lnTo>
                  <a:lnTo>
                    <a:pt x="1478716" y="1847215"/>
                  </a:lnTo>
                  <a:lnTo>
                    <a:pt x="1479999" y="1844993"/>
                  </a:lnTo>
                  <a:lnTo>
                    <a:pt x="1482244" y="1843088"/>
                  </a:lnTo>
                  <a:lnTo>
                    <a:pt x="1484810" y="1841500"/>
                  </a:lnTo>
                  <a:lnTo>
                    <a:pt x="1487055" y="1841183"/>
                  </a:lnTo>
                  <a:lnTo>
                    <a:pt x="1562100" y="1827213"/>
                  </a:lnTo>
                  <a:close/>
                  <a:moveTo>
                    <a:pt x="575376" y="1720850"/>
                  </a:moveTo>
                  <a:lnTo>
                    <a:pt x="663575" y="1850406"/>
                  </a:lnTo>
                  <a:lnTo>
                    <a:pt x="653349" y="1857375"/>
                  </a:lnTo>
                  <a:lnTo>
                    <a:pt x="565150" y="1727502"/>
                  </a:lnTo>
                  <a:lnTo>
                    <a:pt x="575376" y="1720850"/>
                  </a:lnTo>
                  <a:close/>
                  <a:moveTo>
                    <a:pt x="2438400" y="1706563"/>
                  </a:moveTo>
                  <a:lnTo>
                    <a:pt x="2444750" y="1717208"/>
                  </a:lnTo>
                  <a:lnTo>
                    <a:pt x="2368550" y="1766888"/>
                  </a:lnTo>
                  <a:lnTo>
                    <a:pt x="2362200" y="1756242"/>
                  </a:lnTo>
                  <a:lnTo>
                    <a:pt x="2438400" y="1706563"/>
                  </a:lnTo>
                  <a:close/>
                  <a:moveTo>
                    <a:pt x="2439910" y="1539875"/>
                  </a:moveTo>
                  <a:lnTo>
                    <a:pt x="2513012" y="1539875"/>
                  </a:lnTo>
                  <a:lnTo>
                    <a:pt x="2511735" y="1542137"/>
                  </a:lnTo>
                  <a:lnTo>
                    <a:pt x="2512374" y="1543430"/>
                  </a:lnTo>
                  <a:lnTo>
                    <a:pt x="2512693" y="1547632"/>
                  </a:lnTo>
                  <a:lnTo>
                    <a:pt x="2512693" y="1551510"/>
                  </a:lnTo>
                  <a:lnTo>
                    <a:pt x="2512374" y="1556035"/>
                  </a:lnTo>
                  <a:lnTo>
                    <a:pt x="2511097" y="1561853"/>
                  </a:lnTo>
                  <a:lnTo>
                    <a:pt x="2509501" y="1568963"/>
                  </a:lnTo>
                  <a:lnTo>
                    <a:pt x="2508543" y="1569286"/>
                  </a:lnTo>
                  <a:lnTo>
                    <a:pt x="2506628" y="1569933"/>
                  </a:lnTo>
                  <a:lnTo>
                    <a:pt x="2502478" y="1570256"/>
                  </a:lnTo>
                  <a:lnTo>
                    <a:pt x="2493859" y="1570579"/>
                  </a:lnTo>
                  <a:lnTo>
                    <a:pt x="2492901" y="1570256"/>
                  </a:lnTo>
                  <a:lnTo>
                    <a:pt x="2492582" y="1569286"/>
                  </a:lnTo>
                  <a:lnTo>
                    <a:pt x="2491305" y="1567347"/>
                  </a:lnTo>
                  <a:lnTo>
                    <a:pt x="2490666" y="1567024"/>
                  </a:lnTo>
                  <a:lnTo>
                    <a:pt x="2489070" y="1567024"/>
                  </a:lnTo>
                  <a:lnTo>
                    <a:pt x="2487155" y="1567994"/>
                  </a:lnTo>
                  <a:lnTo>
                    <a:pt x="2484282" y="1569933"/>
                  </a:lnTo>
                  <a:lnTo>
                    <a:pt x="2476940" y="1575104"/>
                  </a:lnTo>
                  <a:lnTo>
                    <a:pt x="2469917" y="1579629"/>
                  </a:lnTo>
                  <a:lnTo>
                    <a:pt x="2462255" y="1584477"/>
                  </a:lnTo>
                  <a:lnTo>
                    <a:pt x="2454275" y="1587709"/>
                  </a:lnTo>
                  <a:lnTo>
                    <a:pt x="2449806" y="1589325"/>
                  </a:lnTo>
                  <a:lnTo>
                    <a:pt x="2445336" y="1590941"/>
                  </a:lnTo>
                  <a:lnTo>
                    <a:pt x="2440867" y="1591911"/>
                  </a:lnTo>
                  <a:lnTo>
                    <a:pt x="2435760" y="1592880"/>
                  </a:lnTo>
                  <a:lnTo>
                    <a:pt x="2430971" y="1593527"/>
                  </a:lnTo>
                  <a:lnTo>
                    <a:pt x="2425544" y="1593850"/>
                  </a:lnTo>
                  <a:lnTo>
                    <a:pt x="2420118" y="1593850"/>
                  </a:lnTo>
                  <a:lnTo>
                    <a:pt x="2414372" y="1593527"/>
                  </a:lnTo>
                  <a:lnTo>
                    <a:pt x="2409264" y="1593203"/>
                  </a:lnTo>
                  <a:lnTo>
                    <a:pt x="2405752" y="1592234"/>
                  </a:lnTo>
                  <a:lnTo>
                    <a:pt x="2402241" y="1591264"/>
                  </a:lnTo>
                  <a:lnTo>
                    <a:pt x="2399687" y="1589971"/>
                  </a:lnTo>
                  <a:lnTo>
                    <a:pt x="2397772" y="1589002"/>
                  </a:lnTo>
                  <a:lnTo>
                    <a:pt x="2396495" y="1587063"/>
                  </a:lnTo>
                  <a:lnTo>
                    <a:pt x="2395856" y="1585447"/>
                  </a:lnTo>
                  <a:lnTo>
                    <a:pt x="2395537" y="1583507"/>
                  </a:lnTo>
                  <a:lnTo>
                    <a:pt x="2395537" y="1581568"/>
                  </a:lnTo>
                  <a:lnTo>
                    <a:pt x="2396176" y="1579306"/>
                  </a:lnTo>
                  <a:lnTo>
                    <a:pt x="2397453" y="1577043"/>
                  </a:lnTo>
                  <a:lnTo>
                    <a:pt x="2398410" y="1574781"/>
                  </a:lnTo>
                  <a:lnTo>
                    <a:pt x="2402241" y="1570256"/>
                  </a:lnTo>
                  <a:lnTo>
                    <a:pt x="2406710" y="1565085"/>
                  </a:lnTo>
                  <a:lnTo>
                    <a:pt x="2412137" y="1560237"/>
                  </a:lnTo>
                  <a:lnTo>
                    <a:pt x="2417564" y="1555712"/>
                  </a:lnTo>
                  <a:lnTo>
                    <a:pt x="2428417" y="1547632"/>
                  </a:lnTo>
                  <a:lnTo>
                    <a:pt x="2436717" y="1541814"/>
                  </a:lnTo>
                  <a:lnTo>
                    <a:pt x="2439910" y="1539875"/>
                  </a:lnTo>
                  <a:close/>
                  <a:moveTo>
                    <a:pt x="2579046" y="1497966"/>
                  </a:moveTo>
                  <a:lnTo>
                    <a:pt x="2564773" y="1498283"/>
                  </a:lnTo>
                  <a:lnTo>
                    <a:pt x="2550817" y="1498918"/>
                  </a:lnTo>
                  <a:lnTo>
                    <a:pt x="2537179" y="1499553"/>
                  </a:lnTo>
                  <a:lnTo>
                    <a:pt x="2524174" y="1500823"/>
                  </a:lnTo>
                  <a:lnTo>
                    <a:pt x="2521002" y="1525271"/>
                  </a:lnTo>
                  <a:lnTo>
                    <a:pt x="2437584" y="1526223"/>
                  </a:lnTo>
                  <a:lnTo>
                    <a:pt x="2436950" y="1515746"/>
                  </a:lnTo>
                  <a:lnTo>
                    <a:pt x="2424579" y="1519556"/>
                  </a:lnTo>
                  <a:lnTo>
                    <a:pt x="2412527" y="1523366"/>
                  </a:lnTo>
                  <a:lnTo>
                    <a:pt x="2401108" y="1527493"/>
                  </a:lnTo>
                  <a:lnTo>
                    <a:pt x="2390324" y="1531938"/>
                  </a:lnTo>
                  <a:lnTo>
                    <a:pt x="2380491" y="1536383"/>
                  </a:lnTo>
                  <a:lnTo>
                    <a:pt x="2371610" y="1541146"/>
                  </a:lnTo>
                  <a:lnTo>
                    <a:pt x="2363046" y="1546226"/>
                  </a:lnTo>
                  <a:lnTo>
                    <a:pt x="2355434" y="1551306"/>
                  </a:lnTo>
                  <a:lnTo>
                    <a:pt x="2348773" y="1556703"/>
                  </a:lnTo>
                  <a:lnTo>
                    <a:pt x="2342747" y="1562101"/>
                  </a:lnTo>
                  <a:lnTo>
                    <a:pt x="2337672" y="1567181"/>
                  </a:lnTo>
                  <a:lnTo>
                    <a:pt x="2333549" y="1572896"/>
                  </a:lnTo>
                  <a:lnTo>
                    <a:pt x="2330377" y="1578293"/>
                  </a:lnTo>
                  <a:lnTo>
                    <a:pt x="2327522" y="1583691"/>
                  </a:lnTo>
                  <a:lnTo>
                    <a:pt x="2326888" y="1586548"/>
                  </a:lnTo>
                  <a:lnTo>
                    <a:pt x="2326253" y="1589406"/>
                  </a:lnTo>
                  <a:lnTo>
                    <a:pt x="2325619" y="1591946"/>
                  </a:lnTo>
                  <a:lnTo>
                    <a:pt x="2325619" y="1594803"/>
                  </a:lnTo>
                  <a:lnTo>
                    <a:pt x="2326253" y="1599248"/>
                  </a:lnTo>
                  <a:lnTo>
                    <a:pt x="2326888" y="1603376"/>
                  </a:lnTo>
                  <a:lnTo>
                    <a:pt x="2328474" y="1607821"/>
                  </a:lnTo>
                  <a:lnTo>
                    <a:pt x="2330694" y="1611948"/>
                  </a:lnTo>
                  <a:lnTo>
                    <a:pt x="2333231" y="1616393"/>
                  </a:lnTo>
                  <a:lnTo>
                    <a:pt x="2336403" y="1620521"/>
                  </a:lnTo>
                  <a:lnTo>
                    <a:pt x="2339892" y="1625283"/>
                  </a:lnTo>
                  <a:lnTo>
                    <a:pt x="2344650" y="1629411"/>
                  </a:lnTo>
                  <a:lnTo>
                    <a:pt x="2349090" y="1633538"/>
                  </a:lnTo>
                  <a:lnTo>
                    <a:pt x="2354165" y="1637666"/>
                  </a:lnTo>
                  <a:lnTo>
                    <a:pt x="2360192" y="1641793"/>
                  </a:lnTo>
                  <a:lnTo>
                    <a:pt x="2366535" y="1645603"/>
                  </a:lnTo>
                  <a:lnTo>
                    <a:pt x="2373513" y="1649096"/>
                  </a:lnTo>
                  <a:lnTo>
                    <a:pt x="2380491" y="1652906"/>
                  </a:lnTo>
                  <a:lnTo>
                    <a:pt x="2388104" y="1656716"/>
                  </a:lnTo>
                  <a:lnTo>
                    <a:pt x="2396350" y="1660208"/>
                  </a:lnTo>
                  <a:lnTo>
                    <a:pt x="2404914" y="1663383"/>
                  </a:lnTo>
                  <a:lnTo>
                    <a:pt x="2414112" y="1666876"/>
                  </a:lnTo>
                  <a:lnTo>
                    <a:pt x="2423311" y="1670051"/>
                  </a:lnTo>
                  <a:lnTo>
                    <a:pt x="2433143" y="1672908"/>
                  </a:lnTo>
                  <a:lnTo>
                    <a:pt x="2443293" y="1675448"/>
                  </a:lnTo>
                  <a:lnTo>
                    <a:pt x="2454077" y="1678306"/>
                  </a:lnTo>
                  <a:lnTo>
                    <a:pt x="2465179" y="1680846"/>
                  </a:lnTo>
                  <a:lnTo>
                    <a:pt x="2476280" y="1682751"/>
                  </a:lnTo>
                  <a:lnTo>
                    <a:pt x="2488016" y="1684973"/>
                  </a:lnTo>
                  <a:lnTo>
                    <a:pt x="2500068" y="1686561"/>
                  </a:lnTo>
                  <a:lnTo>
                    <a:pt x="2512439" y="1687831"/>
                  </a:lnTo>
                  <a:lnTo>
                    <a:pt x="2525126" y="1689101"/>
                  </a:lnTo>
                  <a:lnTo>
                    <a:pt x="2537813" y="1690053"/>
                  </a:lnTo>
                  <a:lnTo>
                    <a:pt x="2551452" y="1691006"/>
                  </a:lnTo>
                  <a:lnTo>
                    <a:pt x="2565090" y="1691323"/>
                  </a:lnTo>
                  <a:lnTo>
                    <a:pt x="2579046" y="1691323"/>
                  </a:lnTo>
                  <a:lnTo>
                    <a:pt x="2592685" y="1691323"/>
                  </a:lnTo>
                  <a:lnTo>
                    <a:pt x="2606324" y="1691006"/>
                  </a:lnTo>
                  <a:lnTo>
                    <a:pt x="2619328" y="1690053"/>
                  </a:lnTo>
                  <a:lnTo>
                    <a:pt x="2632650" y="1689101"/>
                  </a:lnTo>
                  <a:lnTo>
                    <a:pt x="2645337" y="1687831"/>
                  </a:lnTo>
                  <a:lnTo>
                    <a:pt x="2657390" y="1686561"/>
                  </a:lnTo>
                  <a:lnTo>
                    <a:pt x="2669443" y="1684973"/>
                  </a:lnTo>
                  <a:lnTo>
                    <a:pt x="2681496" y="1682751"/>
                  </a:lnTo>
                  <a:lnTo>
                    <a:pt x="2692597" y="1680846"/>
                  </a:lnTo>
                  <a:lnTo>
                    <a:pt x="2703698" y="1678306"/>
                  </a:lnTo>
                  <a:lnTo>
                    <a:pt x="2714165" y="1675448"/>
                  </a:lnTo>
                  <a:lnTo>
                    <a:pt x="2724315" y="1672908"/>
                  </a:lnTo>
                  <a:lnTo>
                    <a:pt x="2734465" y="1670051"/>
                  </a:lnTo>
                  <a:lnTo>
                    <a:pt x="2743663" y="1666876"/>
                  </a:lnTo>
                  <a:lnTo>
                    <a:pt x="2752861" y="1663383"/>
                  </a:lnTo>
                  <a:lnTo>
                    <a:pt x="2761425" y="1660208"/>
                  </a:lnTo>
                  <a:lnTo>
                    <a:pt x="2769355" y="1656716"/>
                  </a:lnTo>
                  <a:lnTo>
                    <a:pt x="2777284" y="1652906"/>
                  </a:lnTo>
                  <a:lnTo>
                    <a:pt x="2784262" y="1649096"/>
                  </a:lnTo>
                  <a:lnTo>
                    <a:pt x="2791240" y="1645603"/>
                  </a:lnTo>
                  <a:lnTo>
                    <a:pt x="2797584" y="1641793"/>
                  </a:lnTo>
                  <a:lnTo>
                    <a:pt x="2803293" y="1637666"/>
                  </a:lnTo>
                  <a:lnTo>
                    <a:pt x="2808368" y="1633538"/>
                  </a:lnTo>
                  <a:lnTo>
                    <a:pt x="2813443" y="1629411"/>
                  </a:lnTo>
                  <a:lnTo>
                    <a:pt x="2817566" y="1625283"/>
                  </a:lnTo>
                  <a:lnTo>
                    <a:pt x="2821055" y="1620521"/>
                  </a:lnTo>
                  <a:lnTo>
                    <a:pt x="2824544" y="1616393"/>
                  </a:lnTo>
                  <a:lnTo>
                    <a:pt x="2827082" y="1611948"/>
                  </a:lnTo>
                  <a:lnTo>
                    <a:pt x="2828985" y="1607821"/>
                  </a:lnTo>
                  <a:lnTo>
                    <a:pt x="2830571" y="1603376"/>
                  </a:lnTo>
                  <a:lnTo>
                    <a:pt x="2831839" y="1599248"/>
                  </a:lnTo>
                  <a:lnTo>
                    <a:pt x="2832157" y="1594803"/>
                  </a:lnTo>
                  <a:lnTo>
                    <a:pt x="2831839" y="1591628"/>
                  </a:lnTo>
                  <a:lnTo>
                    <a:pt x="2831205" y="1588771"/>
                  </a:lnTo>
                  <a:lnTo>
                    <a:pt x="2830571" y="1585596"/>
                  </a:lnTo>
                  <a:lnTo>
                    <a:pt x="2829302" y="1582738"/>
                  </a:lnTo>
                  <a:lnTo>
                    <a:pt x="2828350" y="1579563"/>
                  </a:lnTo>
                  <a:lnTo>
                    <a:pt x="2826447" y="1576706"/>
                  </a:lnTo>
                  <a:lnTo>
                    <a:pt x="2824544" y="1573213"/>
                  </a:lnTo>
                  <a:lnTo>
                    <a:pt x="2822324" y="1570356"/>
                  </a:lnTo>
                  <a:lnTo>
                    <a:pt x="2817566" y="1564323"/>
                  </a:lnTo>
                  <a:lnTo>
                    <a:pt x="2810905" y="1558608"/>
                  </a:lnTo>
                  <a:lnTo>
                    <a:pt x="2803928" y="1552576"/>
                  </a:lnTo>
                  <a:lnTo>
                    <a:pt x="2795681" y="1546861"/>
                  </a:lnTo>
                  <a:lnTo>
                    <a:pt x="2786165" y="1541146"/>
                  </a:lnTo>
                  <a:lnTo>
                    <a:pt x="2776016" y="1536066"/>
                  </a:lnTo>
                  <a:lnTo>
                    <a:pt x="2764914" y="1531303"/>
                  </a:lnTo>
                  <a:lnTo>
                    <a:pt x="2752861" y="1526223"/>
                  </a:lnTo>
                  <a:lnTo>
                    <a:pt x="2740174" y="1521778"/>
                  </a:lnTo>
                  <a:lnTo>
                    <a:pt x="2726535" y="1517333"/>
                  </a:lnTo>
                  <a:lnTo>
                    <a:pt x="2711945" y="1513523"/>
                  </a:lnTo>
                  <a:lnTo>
                    <a:pt x="2696720" y="1510031"/>
                  </a:lnTo>
                  <a:lnTo>
                    <a:pt x="2695769" y="1526223"/>
                  </a:lnTo>
                  <a:lnTo>
                    <a:pt x="2673883" y="1526223"/>
                  </a:lnTo>
                  <a:lnTo>
                    <a:pt x="2688474" y="1540511"/>
                  </a:lnTo>
                  <a:lnTo>
                    <a:pt x="2695452" y="1540511"/>
                  </a:lnTo>
                  <a:lnTo>
                    <a:pt x="2698624" y="1542416"/>
                  </a:lnTo>
                  <a:lnTo>
                    <a:pt x="2706870" y="1548131"/>
                  </a:lnTo>
                  <a:lnTo>
                    <a:pt x="2717972" y="1556068"/>
                  </a:lnTo>
                  <a:lnTo>
                    <a:pt x="2723046" y="1560513"/>
                  </a:lnTo>
                  <a:lnTo>
                    <a:pt x="2728439" y="1565276"/>
                  </a:lnTo>
                  <a:lnTo>
                    <a:pt x="2732879" y="1570356"/>
                  </a:lnTo>
                  <a:lnTo>
                    <a:pt x="2736685" y="1574801"/>
                  </a:lnTo>
                  <a:lnTo>
                    <a:pt x="2738271" y="1577023"/>
                  </a:lnTo>
                  <a:lnTo>
                    <a:pt x="2738905" y="1579246"/>
                  </a:lnTo>
                  <a:lnTo>
                    <a:pt x="2739540" y="1581468"/>
                  </a:lnTo>
                  <a:lnTo>
                    <a:pt x="2740174" y="1583373"/>
                  </a:lnTo>
                  <a:lnTo>
                    <a:pt x="2739540" y="1585278"/>
                  </a:lnTo>
                  <a:lnTo>
                    <a:pt x="2738905" y="1586866"/>
                  </a:lnTo>
                  <a:lnTo>
                    <a:pt x="2737320" y="1588771"/>
                  </a:lnTo>
                  <a:lnTo>
                    <a:pt x="2735417" y="1589723"/>
                  </a:lnTo>
                  <a:lnTo>
                    <a:pt x="2732879" y="1590993"/>
                  </a:lnTo>
                  <a:lnTo>
                    <a:pt x="2730024" y="1591946"/>
                  </a:lnTo>
                  <a:lnTo>
                    <a:pt x="2725901" y="1592898"/>
                  </a:lnTo>
                  <a:lnTo>
                    <a:pt x="2721143" y="1593216"/>
                  </a:lnTo>
                  <a:lnTo>
                    <a:pt x="2715117" y="1593533"/>
                  </a:lnTo>
                  <a:lnTo>
                    <a:pt x="2710042" y="1593533"/>
                  </a:lnTo>
                  <a:lnTo>
                    <a:pt x="2704650" y="1593216"/>
                  </a:lnTo>
                  <a:lnTo>
                    <a:pt x="2699575" y="1592581"/>
                  </a:lnTo>
                  <a:lnTo>
                    <a:pt x="2694500" y="1591628"/>
                  </a:lnTo>
                  <a:lnTo>
                    <a:pt x="2690060" y="1590676"/>
                  </a:lnTo>
                  <a:lnTo>
                    <a:pt x="2685619" y="1589088"/>
                  </a:lnTo>
                  <a:lnTo>
                    <a:pt x="2681496" y="1587501"/>
                  </a:lnTo>
                  <a:lnTo>
                    <a:pt x="2673566" y="1584326"/>
                  </a:lnTo>
                  <a:lnTo>
                    <a:pt x="2665954" y="1579563"/>
                  </a:lnTo>
                  <a:lnTo>
                    <a:pt x="2658659" y="1575118"/>
                  </a:lnTo>
                  <a:lnTo>
                    <a:pt x="2651681" y="1570038"/>
                  </a:lnTo>
                  <a:lnTo>
                    <a:pt x="2648826" y="1568133"/>
                  </a:lnTo>
                  <a:lnTo>
                    <a:pt x="2646606" y="1567181"/>
                  </a:lnTo>
                  <a:lnTo>
                    <a:pt x="2645337" y="1567181"/>
                  </a:lnTo>
                  <a:lnTo>
                    <a:pt x="2644386" y="1567498"/>
                  </a:lnTo>
                  <a:lnTo>
                    <a:pt x="2643434" y="1569403"/>
                  </a:lnTo>
                  <a:lnTo>
                    <a:pt x="2643117" y="1570356"/>
                  </a:lnTo>
                  <a:lnTo>
                    <a:pt x="2642165" y="1570673"/>
                  </a:lnTo>
                  <a:lnTo>
                    <a:pt x="2633602" y="1570356"/>
                  </a:lnTo>
                  <a:lnTo>
                    <a:pt x="2629161" y="1570038"/>
                  </a:lnTo>
                  <a:lnTo>
                    <a:pt x="2627258" y="1569403"/>
                  </a:lnTo>
                  <a:lnTo>
                    <a:pt x="2626306" y="1569086"/>
                  </a:lnTo>
                  <a:lnTo>
                    <a:pt x="2624720" y="1562101"/>
                  </a:lnTo>
                  <a:lnTo>
                    <a:pt x="2624086" y="1556386"/>
                  </a:lnTo>
                  <a:lnTo>
                    <a:pt x="2623452" y="1551941"/>
                  </a:lnTo>
                  <a:lnTo>
                    <a:pt x="2623135" y="1548131"/>
                  </a:lnTo>
                  <a:lnTo>
                    <a:pt x="2623452" y="1544003"/>
                  </a:lnTo>
                  <a:lnTo>
                    <a:pt x="2624086" y="1542733"/>
                  </a:lnTo>
                  <a:lnTo>
                    <a:pt x="2622817" y="1540511"/>
                  </a:lnTo>
                  <a:lnTo>
                    <a:pt x="2671029" y="1540511"/>
                  </a:lnTo>
                  <a:lnTo>
                    <a:pt x="2656439" y="1526223"/>
                  </a:lnTo>
                  <a:lnTo>
                    <a:pt x="2615839" y="1526223"/>
                  </a:lnTo>
                  <a:lnTo>
                    <a:pt x="2612033" y="1499236"/>
                  </a:lnTo>
                  <a:lnTo>
                    <a:pt x="2595857" y="1498283"/>
                  </a:lnTo>
                  <a:lnTo>
                    <a:pt x="2579046" y="1497966"/>
                  </a:lnTo>
                  <a:close/>
                  <a:moveTo>
                    <a:pt x="400303" y="1460500"/>
                  </a:moveTo>
                  <a:lnTo>
                    <a:pt x="487363" y="1590373"/>
                  </a:lnTo>
                  <a:lnTo>
                    <a:pt x="477269" y="1597025"/>
                  </a:lnTo>
                  <a:lnTo>
                    <a:pt x="390525" y="1467152"/>
                  </a:lnTo>
                  <a:lnTo>
                    <a:pt x="400303" y="1460500"/>
                  </a:lnTo>
                  <a:close/>
                  <a:moveTo>
                    <a:pt x="2575557" y="1210946"/>
                  </a:moveTo>
                  <a:lnTo>
                    <a:pt x="2570165" y="1211581"/>
                  </a:lnTo>
                  <a:lnTo>
                    <a:pt x="2565408" y="1211898"/>
                  </a:lnTo>
                  <a:lnTo>
                    <a:pt x="2561919" y="1211581"/>
                  </a:lnTo>
                  <a:lnTo>
                    <a:pt x="2558747" y="1211263"/>
                  </a:lnTo>
                  <a:lnTo>
                    <a:pt x="2527663" y="1469708"/>
                  </a:lnTo>
                  <a:lnTo>
                    <a:pt x="2540350" y="1468756"/>
                  </a:lnTo>
                  <a:lnTo>
                    <a:pt x="2553038" y="1468438"/>
                  </a:lnTo>
                  <a:lnTo>
                    <a:pt x="2565725" y="1468121"/>
                  </a:lnTo>
                  <a:lnTo>
                    <a:pt x="2579046" y="1467486"/>
                  </a:lnTo>
                  <a:lnTo>
                    <a:pt x="2593637" y="1468121"/>
                  </a:lnTo>
                  <a:lnTo>
                    <a:pt x="2608227" y="1468438"/>
                  </a:lnTo>
                  <a:lnTo>
                    <a:pt x="2575557" y="1210946"/>
                  </a:lnTo>
                  <a:close/>
                  <a:moveTo>
                    <a:pt x="309562" y="1149350"/>
                  </a:moveTo>
                  <a:lnTo>
                    <a:pt x="361753" y="1149350"/>
                  </a:lnTo>
                  <a:lnTo>
                    <a:pt x="369977" y="1155018"/>
                  </a:lnTo>
                  <a:lnTo>
                    <a:pt x="377884" y="1160685"/>
                  </a:lnTo>
                  <a:lnTo>
                    <a:pt x="381680" y="1164149"/>
                  </a:lnTo>
                  <a:lnTo>
                    <a:pt x="385476" y="1167298"/>
                  </a:lnTo>
                  <a:lnTo>
                    <a:pt x="388639" y="1170761"/>
                  </a:lnTo>
                  <a:lnTo>
                    <a:pt x="391169" y="1174225"/>
                  </a:lnTo>
                  <a:lnTo>
                    <a:pt x="392751" y="1177059"/>
                  </a:lnTo>
                  <a:lnTo>
                    <a:pt x="393700" y="1178633"/>
                  </a:lnTo>
                  <a:lnTo>
                    <a:pt x="393700" y="1180208"/>
                  </a:lnTo>
                  <a:lnTo>
                    <a:pt x="393067" y="1181467"/>
                  </a:lnTo>
                  <a:lnTo>
                    <a:pt x="392751" y="1182727"/>
                  </a:lnTo>
                  <a:lnTo>
                    <a:pt x="391802" y="1183671"/>
                  </a:lnTo>
                  <a:lnTo>
                    <a:pt x="390537" y="1184616"/>
                  </a:lnTo>
                  <a:lnTo>
                    <a:pt x="388639" y="1185561"/>
                  </a:lnTo>
                  <a:lnTo>
                    <a:pt x="386425" y="1186505"/>
                  </a:lnTo>
                  <a:lnTo>
                    <a:pt x="383578" y="1186820"/>
                  </a:lnTo>
                  <a:lnTo>
                    <a:pt x="380098" y="1187135"/>
                  </a:lnTo>
                  <a:lnTo>
                    <a:pt x="375986" y="1187450"/>
                  </a:lnTo>
                  <a:lnTo>
                    <a:pt x="372191" y="1187450"/>
                  </a:lnTo>
                  <a:lnTo>
                    <a:pt x="364599" y="1186820"/>
                  </a:lnTo>
                  <a:lnTo>
                    <a:pt x="357957" y="1185246"/>
                  </a:lnTo>
                  <a:lnTo>
                    <a:pt x="351631" y="1183042"/>
                  </a:lnTo>
                  <a:lnTo>
                    <a:pt x="345937" y="1180523"/>
                  </a:lnTo>
                  <a:lnTo>
                    <a:pt x="340244" y="1177374"/>
                  </a:lnTo>
                  <a:lnTo>
                    <a:pt x="335499" y="1174225"/>
                  </a:lnTo>
                  <a:lnTo>
                    <a:pt x="330122" y="1170761"/>
                  </a:lnTo>
                  <a:lnTo>
                    <a:pt x="328540" y="1169187"/>
                  </a:lnTo>
                  <a:lnTo>
                    <a:pt x="326959" y="1168557"/>
                  </a:lnTo>
                  <a:lnTo>
                    <a:pt x="325693" y="1168557"/>
                  </a:lnTo>
                  <a:lnTo>
                    <a:pt x="325061" y="1168872"/>
                  </a:lnTo>
                  <a:lnTo>
                    <a:pt x="324745" y="1170447"/>
                  </a:lnTo>
                  <a:lnTo>
                    <a:pt x="324112" y="1170761"/>
                  </a:lnTo>
                  <a:lnTo>
                    <a:pt x="323479" y="1171076"/>
                  </a:lnTo>
                  <a:lnTo>
                    <a:pt x="317469" y="1170761"/>
                  </a:lnTo>
                  <a:lnTo>
                    <a:pt x="313990" y="1170447"/>
                  </a:lnTo>
                  <a:lnTo>
                    <a:pt x="312409" y="1170132"/>
                  </a:lnTo>
                  <a:lnTo>
                    <a:pt x="311143" y="1164779"/>
                  </a:lnTo>
                  <a:lnTo>
                    <a:pt x="310511" y="1160685"/>
                  </a:lnTo>
                  <a:lnTo>
                    <a:pt x="309878" y="1155018"/>
                  </a:lnTo>
                  <a:lnTo>
                    <a:pt x="310511" y="1152184"/>
                  </a:lnTo>
                  <a:lnTo>
                    <a:pt x="310827" y="1150924"/>
                  </a:lnTo>
                  <a:lnTo>
                    <a:pt x="309562" y="1149350"/>
                  </a:lnTo>
                  <a:close/>
                  <a:moveTo>
                    <a:pt x="178239" y="1149350"/>
                  </a:moveTo>
                  <a:lnTo>
                    <a:pt x="230188" y="1149350"/>
                  </a:lnTo>
                  <a:lnTo>
                    <a:pt x="229550" y="1150924"/>
                  </a:lnTo>
                  <a:lnTo>
                    <a:pt x="229869" y="1152184"/>
                  </a:lnTo>
                  <a:lnTo>
                    <a:pt x="229869" y="1155018"/>
                  </a:lnTo>
                  <a:lnTo>
                    <a:pt x="229550" y="1160685"/>
                  </a:lnTo>
                  <a:lnTo>
                    <a:pt x="229232" y="1164779"/>
                  </a:lnTo>
                  <a:lnTo>
                    <a:pt x="227957" y="1170132"/>
                  </a:lnTo>
                  <a:lnTo>
                    <a:pt x="225726" y="1170447"/>
                  </a:lnTo>
                  <a:lnTo>
                    <a:pt x="222858" y="1170761"/>
                  </a:lnTo>
                  <a:lnTo>
                    <a:pt x="216802" y="1171076"/>
                  </a:lnTo>
                  <a:lnTo>
                    <a:pt x="215846" y="1170761"/>
                  </a:lnTo>
                  <a:lnTo>
                    <a:pt x="215527" y="1170447"/>
                  </a:lnTo>
                  <a:lnTo>
                    <a:pt x="214890" y="1168872"/>
                  </a:lnTo>
                  <a:lnTo>
                    <a:pt x="214571" y="1168557"/>
                  </a:lnTo>
                  <a:lnTo>
                    <a:pt x="213296" y="1168557"/>
                  </a:lnTo>
                  <a:lnTo>
                    <a:pt x="211703" y="1169187"/>
                  </a:lnTo>
                  <a:lnTo>
                    <a:pt x="209472" y="1170761"/>
                  </a:lnTo>
                  <a:lnTo>
                    <a:pt x="204691" y="1174225"/>
                  </a:lnTo>
                  <a:lnTo>
                    <a:pt x="199273" y="1177374"/>
                  </a:lnTo>
                  <a:lnTo>
                    <a:pt x="194174" y="1180523"/>
                  </a:lnTo>
                  <a:lnTo>
                    <a:pt x="188119" y="1183042"/>
                  </a:lnTo>
                  <a:lnTo>
                    <a:pt x="182063" y="1185246"/>
                  </a:lnTo>
                  <a:lnTo>
                    <a:pt x="175371" y="1186820"/>
                  </a:lnTo>
                  <a:lnTo>
                    <a:pt x="167722" y="1187450"/>
                  </a:lnTo>
                  <a:lnTo>
                    <a:pt x="163579" y="1187450"/>
                  </a:lnTo>
                  <a:lnTo>
                    <a:pt x="159435" y="1187135"/>
                  </a:lnTo>
                  <a:lnTo>
                    <a:pt x="155930" y="1186820"/>
                  </a:lnTo>
                  <a:lnTo>
                    <a:pt x="153380" y="1186505"/>
                  </a:lnTo>
                  <a:lnTo>
                    <a:pt x="151149" y="1185561"/>
                  </a:lnTo>
                  <a:lnTo>
                    <a:pt x="149237" y="1184616"/>
                  </a:lnTo>
                  <a:lnTo>
                    <a:pt x="147643" y="1183671"/>
                  </a:lnTo>
                  <a:lnTo>
                    <a:pt x="147006" y="1182727"/>
                  </a:lnTo>
                  <a:lnTo>
                    <a:pt x="146050" y="1181467"/>
                  </a:lnTo>
                  <a:lnTo>
                    <a:pt x="146050" y="1180208"/>
                  </a:lnTo>
                  <a:lnTo>
                    <a:pt x="146050" y="1178633"/>
                  </a:lnTo>
                  <a:lnTo>
                    <a:pt x="146368" y="1177059"/>
                  </a:lnTo>
                  <a:lnTo>
                    <a:pt x="148281" y="1174225"/>
                  </a:lnTo>
                  <a:lnTo>
                    <a:pt x="151149" y="1170761"/>
                  </a:lnTo>
                  <a:lnTo>
                    <a:pt x="154017" y="1167298"/>
                  </a:lnTo>
                  <a:lnTo>
                    <a:pt x="157842" y="1164149"/>
                  </a:lnTo>
                  <a:lnTo>
                    <a:pt x="161985" y="1160685"/>
                  </a:lnTo>
                  <a:lnTo>
                    <a:pt x="169634" y="1155018"/>
                  </a:lnTo>
                  <a:lnTo>
                    <a:pt x="178239" y="1149350"/>
                  </a:lnTo>
                  <a:close/>
                  <a:moveTo>
                    <a:pt x="1364001" y="1136650"/>
                  </a:moveTo>
                  <a:lnTo>
                    <a:pt x="1375444" y="1136650"/>
                  </a:lnTo>
                  <a:lnTo>
                    <a:pt x="1386888" y="1137285"/>
                  </a:lnTo>
                  <a:lnTo>
                    <a:pt x="1398332" y="1138872"/>
                  </a:lnTo>
                  <a:lnTo>
                    <a:pt x="1409457" y="1140777"/>
                  </a:lnTo>
                  <a:lnTo>
                    <a:pt x="1421219" y="1143000"/>
                  </a:lnTo>
                  <a:lnTo>
                    <a:pt x="1432663" y="1146175"/>
                  </a:lnTo>
                  <a:lnTo>
                    <a:pt x="1443788" y="1149032"/>
                  </a:lnTo>
                  <a:lnTo>
                    <a:pt x="1455232" y="1152842"/>
                  </a:lnTo>
                  <a:lnTo>
                    <a:pt x="1466040" y="1156652"/>
                  </a:lnTo>
                  <a:lnTo>
                    <a:pt x="1476848" y="1161097"/>
                  </a:lnTo>
                  <a:lnTo>
                    <a:pt x="1487338" y="1165542"/>
                  </a:lnTo>
                  <a:lnTo>
                    <a:pt x="1498146" y="1169987"/>
                  </a:lnTo>
                  <a:lnTo>
                    <a:pt x="1508318" y="1175067"/>
                  </a:lnTo>
                  <a:lnTo>
                    <a:pt x="1518490" y="1180147"/>
                  </a:lnTo>
                  <a:lnTo>
                    <a:pt x="1527709" y="1185545"/>
                  </a:lnTo>
                  <a:lnTo>
                    <a:pt x="1537245" y="1190942"/>
                  </a:lnTo>
                  <a:lnTo>
                    <a:pt x="1545828" y="1196022"/>
                  </a:lnTo>
                  <a:lnTo>
                    <a:pt x="1554410" y="1201420"/>
                  </a:lnTo>
                  <a:lnTo>
                    <a:pt x="1569987" y="1211897"/>
                  </a:lnTo>
                  <a:lnTo>
                    <a:pt x="1583020" y="1222057"/>
                  </a:lnTo>
                  <a:lnTo>
                    <a:pt x="1594463" y="1231265"/>
                  </a:lnTo>
                  <a:lnTo>
                    <a:pt x="1599231" y="1235710"/>
                  </a:lnTo>
                  <a:lnTo>
                    <a:pt x="1603046" y="1239837"/>
                  </a:lnTo>
                  <a:lnTo>
                    <a:pt x="1606543" y="1243330"/>
                  </a:lnTo>
                  <a:lnTo>
                    <a:pt x="1609086" y="1246822"/>
                  </a:lnTo>
                  <a:lnTo>
                    <a:pt x="1610993" y="1249997"/>
                  </a:lnTo>
                  <a:lnTo>
                    <a:pt x="1611947" y="1252220"/>
                  </a:lnTo>
                  <a:lnTo>
                    <a:pt x="1612582" y="1256347"/>
                  </a:lnTo>
                  <a:lnTo>
                    <a:pt x="1612900" y="1261427"/>
                  </a:lnTo>
                  <a:lnTo>
                    <a:pt x="1612900" y="1276985"/>
                  </a:lnTo>
                  <a:lnTo>
                    <a:pt x="1612582" y="1297305"/>
                  </a:lnTo>
                  <a:lnTo>
                    <a:pt x="1611311" y="1322387"/>
                  </a:lnTo>
                  <a:lnTo>
                    <a:pt x="1609404" y="1351280"/>
                  </a:lnTo>
                  <a:lnTo>
                    <a:pt x="1607178" y="1383347"/>
                  </a:lnTo>
                  <a:lnTo>
                    <a:pt x="1601774" y="1455102"/>
                  </a:lnTo>
                  <a:lnTo>
                    <a:pt x="1595099" y="1531937"/>
                  </a:lnTo>
                  <a:lnTo>
                    <a:pt x="1588106" y="1608772"/>
                  </a:lnTo>
                  <a:lnTo>
                    <a:pt x="1580159" y="1680845"/>
                  </a:lnTo>
                  <a:lnTo>
                    <a:pt x="1576344" y="1713230"/>
                  </a:lnTo>
                  <a:lnTo>
                    <a:pt x="1572847" y="1742122"/>
                  </a:lnTo>
                  <a:lnTo>
                    <a:pt x="1568397" y="1774825"/>
                  </a:lnTo>
                  <a:lnTo>
                    <a:pt x="1566172" y="1787842"/>
                  </a:lnTo>
                  <a:lnTo>
                    <a:pt x="1564265" y="1798955"/>
                  </a:lnTo>
                  <a:lnTo>
                    <a:pt x="1551232" y="1804035"/>
                  </a:lnTo>
                  <a:lnTo>
                    <a:pt x="1539152" y="1808162"/>
                  </a:lnTo>
                  <a:lnTo>
                    <a:pt x="1527073" y="1811655"/>
                  </a:lnTo>
                  <a:lnTo>
                    <a:pt x="1515947" y="1813877"/>
                  </a:lnTo>
                  <a:lnTo>
                    <a:pt x="1505775" y="1815465"/>
                  </a:lnTo>
                  <a:lnTo>
                    <a:pt x="1501325" y="1815782"/>
                  </a:lnTo>
                  <a:lnTo>
                    <a:pt x="1496874" y="1815782"/>
                  </a:lnTo>
                  <a:lnTo>
                    <a:pt x="1492742" y="1815782"/>
                  </a:lnTo>
                  <a:lnTo>
                    <a:pt x="1488609" y="1814830"/>
                  </a:lnTo>
                  <a:lnTo>
                    <a:pt x="1485113" y="1814195"/>
                  </a:lnTo>
                  <a:lnTo>
                    <a:pt x="1481934" y="1813242"/>
                  </a:lnTo>
                  <a:lnTo>
                    <a:pt x="1482888" y="1798955"/>
                  </a:lnTo>
                  <a:lnTo>
                    <a:pt x="1484159" y="1778952"/>
                  </a:lnTo>
                  <a:lnTo>
                    <a:pt x="1486384" y="1724025"/>
                  </a:lnTo>
                  <a:lnTo>
                    <a:pt x="1487338" y="1671637"/>
                  </a:lnTo>
                  <a:lnTo>
                    <a:pt x="1488927" y="1614487"/>
                  </a:lnTo>
                  <a:lnTo>
                    <a:pt x="1489881" y="1556067"/>
                  </a:lnTo>
                  <a:lnTo>
                    <a:pt x="1490199" y="1498600"/>
                  </a:lnTo>
                  <a:lnTo>
                    <a:pt x="1473033" y="1530667"/>
                  </a:lnTo>
                  <a:lnTo>
                    <a:pt x="1462543" y="1524952"/>
                  </a:lnTo>
                  <a:lnTo>
                    <a:pt x="1490199" y="1472882"/>
                  </a:lnTo>
                  <a:lnTo>
                    <a:pt x="1489881" y="1423035"/>
                  </a:lnTo>
                  <a:lnTo>
                    <a:pt x="1489245" y="1402080"/>
                  </a:lnTo>
                  <a:lnTo>
                    <a:pt x="1488609" y="1384300"/>
                  </a:lnTo>
                  <a:lnTo>
                    <a:pt x="1487974" y="1370012"/>
                  </a:lnTo>
                  <a:lnTo>
                    <a:pt x="1486702" y="1360170"/>
                  </a:lnTo>
                  <a:lnTo>
                    <a:pt x="1486066" y="1356677"/>
                  </a:lnTo>
                  <a:lnTo>
                    <a:pt x="1485113" y="1354455"/>
                  </a:lnTo>
                  <a:lnTo>
                    <a:pt x="1484477" y="1353502"/>
                  </a:lnTo>
                  <a:lnTo>
                    <a:pt x="1484159" y="1353502"/>
                  </a:lnTo>
                  <a:lnTo>
                    <a:pt x="1483841" y="1354137"/>
                  </a:lnTo>
                  <a:lnTo>
                    <a:pt x="1477166" y="1362392"/>
                  </a:lnTo>
                  <a:lnTo>
                    <a:pt x="1470808" y="1371282"/>
                  </a:lnTo>
                  <a:lnTo>
                    <a:pt x="1469537" y="1373505"/>
                  </a:lnTo>
                  <a:lnTo>
                    <a:pt x="1449192" y="1674812"/>
                  </a:lnTo>
                  <a:lnTo>
                    <a:pt x="1443788" y="1731962"/>
                  </a:lnTo>
                  <a:lnTo>
                    <a:pt x="1437431" y="1803400"/>
                  </a:lnTo>
                  <a:lnTo>
                    <a:pt x="1434252" y="1830705"/>
                  </a:lnTo>
                  <a:lnTo>
                    <a:pt x="1433934" y="1834515"/>
                  </a:lnTo>
                  <a:lnTo>
                    <a:pt x="1431709" y="1841817"/>
                  </a:lnTo>
                  <a:lnTo>
                    <a:pt x="1429166" y="1848485"/>
                  </a:lnTo>
                  <a:lnTo>
                    <a:pt x="1426623" y="1855152"/>
                  </a:lnTo>
                  <a:lnTo>
                    <a:pt x="1423126" y="1861820"/>
                  </a:lnTo>
                  <a:lnTo>
                    <a:pt x="1419630" y="1868805"/>
                  </a:lnTo>
                  <a:lnTo>
                    <a:pt x="1415815" y="1875155"/>
                  </a:lnTo>
                  <a:lnTo>
                    <a:pt x="1411683" y="1881822"/>
                  </a:lnTo>
                  <a:lnTo>
                    <a:pt x="1407232" y="1888172"/>
                  </a:lnTo>
                  <a:lnTo>
                    <a:pt x="1400557" y="1978660"/>
                  </a:lnTo>
                  <a:lnTo>
                    <a:pt x="1376398" y="2298382"/>
                  </a:lnTo>
                  <a:lnTo>
                    <a:pt x="1388795" y="2301557"/>
                  </a:lnTo>
                  <a:lnTo>
                    <a:pt x="1400875" y="2305050"/>
                  </a:lnTo>
                  <a:lnTo>
                    <a:pt x="1412954" y="2308225"/>
                  </a:lnTo>
                  <a:lnTo>
                    <a:pt x="1424080" y="2312035"/>
                  </a:lnTo>
                  <a:lnTo>
                    <a:pt x="1435524" y="2315845"/>
                  </a:lnTo>
                  <a:lnTo>
                    <a:pt x="1446014" y="2319972"/>
                  </a:lnTo>
                  <a:lnTo>
                    <a:pt x="1456504" y="2324100"/>
                  </a:lnTo>
                  <a:lnTo>
                    <a:pt x="1466358" y="2328545"/>
                  </a:lnTo>
                  <a:lnTo>
                    <a:pt x="1529298" y="2288857"/>
                  </a:lnTo>
                  <a:lnTo>
                    <a:pt x="1535656" y="2299017"/>
                  </a:lnTo>
                  <a:lnTo>
                    <a:pt x="1479073" y="2334895"/>
                  </a:lnTo>
                  <a:lnTo>
                    <a:pt x="1489881" y="2340610"/>
                  </a:lnTo>
                  <a:lnTo>
                    <a:pt x="1499417" y="2346325"/>
                  </a:lnTo>
                  <a:lnTo>
                    <a:pt x="1508954" y="2352675"/>
                  </a:lnTo>
                  <a:lnTo>
                    <a:pt x="1517536" y="2358707"/>
                  </a:lnTo>
                  <a:lnTo>
                    <a:pt x="1525483" y="2365057"/>
                  </a:lnTo>
                  <a:lnTo>
                    <a:pt x="1533112" y="2371725"/>
                  </a:lnTo>
                  <a:lnTo>
                    <a:pt x="1539788" y="2378710"/>
                  </a:lnTo>
                  <a:lnTo>
                    <a:pt x="1546146" y="2385695"/>
                  </a:lnTo>
                  <a:lnTo>
                    <a:pt x="1551867" y="2392997"/>
                  </a:lnTo>
                  <a:lnTo>
                    <a:pt x="1556636" y="2400300"/>
                  </a:lnTo>
                  <a:lnTo>
                    <a:pt x="1560768" y="2407920"/>
                  </a:lnTo>
                  <a:lnTo>
                    <a:pt x="1564265" y="2415857"/>
                  </a:lnTo>
                  <a:lnTo>
                    <a:pt x="1566808" y="2423477"/>
                  </a:lnTo>
                  <a:lnTo>
                    <a:pt x="1568715" y="2431732"/>
                  </a:lnTo>
                  <a:lnTo>
                    <a:pt x="1569987" y="2439670"/>
                  </a:lnTo>
                  <a:lnTo>
                    <a:pt x="1570304" y="2447925"/>
                  </a:lnTo>
                  <a:lnTo>
                    <a:pt x="1569987" y="2455545"/>
                  </a:lnTo>
                  <a:lnTo>
                    <a:pt x="1569033" y="2463165"/>
                  </a:lnTo>
                  <a:lnTo>
                    <a:pt x="1567126" y="2470785"/>
                  </a:lnTo>
                  <a:lnTo>
                    <a:pt x="1564900" y="2477770"/>
                  </a:lnTo>
                  <a:lnTo>
                    <a:pt x="1562040" y="2485390"/>
                  </a:lnTo>
                  <a:lnTo>
                    <a:pt x="1558225" y="2492057"/>
                  </a:lnTo>
                  <a:lnTo>
                    <a:pt x="1554093" y="2499360"/>
                  </a:lnTo>
                  <a:lnTo>
                    <a:pt x="1549324" y="2506027"/>
                  </a:lnTo>
                  <a:lnTo>
                    <a:pt x="1543920" y="2512695"/>
                  </a:lnTo>
                  <a:lnTo>
                    <a:pt x="1537881" y="2519362"/>
                  </a:lnTo>
                  <a:lnTo>
                    <a:pt x="1531523" y="2525712"/>
                  </a:lnTo>
                  <a:lnTo>
                    <a:pt x="1524212" y="2531745"/>
                  </a:lnTo>
                  <a:lnTo>
                    <a:pt x="1516901" y="2537778"/>
                  </a:lnTo>
                  <a:lnTo>
                    <a:pt x="1508636" y="2543810"/>
                  </a:lnTo>
                  <a:lnTo>
                    <a:pt x="1500053" y="2549208"/>
                  </a:lnTo>
                  <a:lnTo>
                    <a:pt x="1490517" y="2554923"/>
                  </a:lnTo>
                  <a:lnTo>
                    <a:pt x="1480980" y="2560320"/>
                  </a:lnTo>
                  <a:lnTo>
                    <a:pt x="1470808" y="2565083"/>
                  </a:lnTo>
                  <a:lnTo>
                    <a:pt x="1460318" y="2569845"/>
                  </a:lnTo>
                  <a:lnTo>
                    <a:pt x="1449192" y="2574608"/>
                  </a:lnTo>
                  <a:lnTo>
                    <a:pt x="1437749" y="2579053"/>
                  </a:lnTo>
                  <a:lnTo>
                    <a:pt x="1425669" y="2583180"/>
                  </a:lnTo>
                  <a:lnTo>
                    <a:pt x="1413272" y="2587308"/>
                  </a:lnTo>
                  <a:lnTo>
                    <a:pt x="1400557" y="2591118"/>
                  </a:lnTo>
                  <a:lnTo>
                    <a:pt x="1387206" y="2594293"/>
                  </a:lnTo>
                  <a:lnTo>
                    <a:pt x="1373855" y="2597785"/>
                  </a:lnTo>
                  <a:lnTo>
                    <a:pt x="1360186" y="2600960"/>
                  </a:lnTo>
                  <a:lnTo>
                    <a:pt x="1345882" y="2603500"/>
                  </a:lnTo>
                  <a:lnTo>
                    <a:pt x="1331259" y="2606040"/>
                  </a:lnTo>
                  <a:lnTo>
                    <a:pt x="1316319" y="2608263"/>
                  </a:lnTo>
                  <a:lnTo>
                    <a:pt x="1301061" y="2610168"/>
                  </a:lnTo>
                  <a:lnTo>
                    <a:pt x="1285802" y="2612073"/>
                  </a:lnTo>
                  <a:lnTo>
                    <a:pt x="1381166" y="2755265"/>
                  </a:lnTo>
                  <a:lnTo>
                    <a:pt x="1370994" y="2762250"/>
                  </a:lnTo>
                  <a:lnTo>
                    <a:pt x="1271816" y="2613343"/>
                  </a:lnTo>
                  <a:lnTo>
                    <a:pt x="1254968" y="2614613"/>
                  </a:lnTo>
                  <a:lnTo>
                    <a:pt x="1237167" y="2615565"/>
                  </a:lnTo>
                  <a:lnTo>
                    <a:pt x="1219366" y="2615883"/>
                  </a:lnTo>
                  <a:lnTo>
                    <a:pt x="1201246" y="2616200"/>
                  </a:lnTo>
                  <a:lnTo>
                    <a:pt x="1181856" y="2615883"/>
                  </a:lnTo>
                  <a:lnTo>
                    <a:pt x="1162465" y="2615565"/>
                  </a:lnTo>
                  <a:lnTo>
                    <a:pt x="1143710" y="2614295"/>
                  </a:lnTo>
                  <a:lnTo>
                    <a:pt x="1124955" y="2612708"/>
                  </a:lnTo>
                  <a:lnTo>
                    <a:pt x="1106836" y="2611120"/>
                  </a:lnTo>
                  <a:lnTo>
                    <a:pt x="1089035" y="2609215"/>
                  </a:lnTo>
                  <a:lnTo>
                    <a:pt x="1071870" y="2606358"/>
                  </a:lnTo>
                  <a:lnTo>
                    <a:pt x="1055022" y="2603500"/>
                  </a:lnTo>
                  <a:lnTo>
                    <a:pt x="1038492" y="2600008"/>
                  </a:lnTo>
                  <a:lnTo>
                    <a:pt x="1022598" y="2596833"/>
                  </a:lnTo>
                  <a:lnTo>
                    <a:pt x="1007022" y="2592705"/>
                  </a:lnTo>
                  <a:lnTo>
                    <a:pt x="992082" y="2588260"/>
                  </a:lnTo>
                  <a:lnTo>
                    <a:pt x="977777" y="2583498"/>
                  </a:lnTo>
                  <a:lnTo>
                    <a:pt x="963791" y="2578735"/>
                  </a:lnTo>
                  <a:lnTo>
                    <a:pt x="950757" y="2573338"/>
                  </a:lnTo>
                  <a:lnTo>
                    <a:pt x="937724" y="2568258"/>
                  </a:lnTo>
                  <a:lnTo>
                    <a:pt x="925645" y="2562225"/>
                  </a:lnTo>
                  <a:lnTo>
                    <a:pt x="914519" y="2556193"/>
                  </a:lnTo>
                  <a:lnTo>
                    <a:pt x="903711" y="2550160"/>
                  </a:lnTo>
                  <a:lnTo>
                    <a:pt x="893857" y="2543175"/>
                  </a:lnTo>
                  <a:lnTo>
                    <a:pt x="884321" y="2536508"/>
                  </a:lnTo>
                  <a:lnTo>
                    <a:pt x="875738" y="2529523"/>
                  </a:lnTo>
                  <a:lnTo>
                    <a:pt x="867473" y="2522220"/>
                  </a:lnTo>
                  <a:lnTo>
                    <a:pt x="860162" y="2514600"/>
                  </a:lnTo>
                  <a:lnTo>
                    <a:pt x="853804" y="2506662"/>
                  </a:lnTo>
                  <a:lnTo>
                    <a:pt x="848400" y="2499042"/>
                  </a:lnTo>
                  <a:lnTo>
                    <a:pt x="843632" y="2491105"/>
                  </a:lnTo>
                  <a:lnTo>
                    <a:pt x="839500" y="2482850"/>
                  </a:lnTo>
                  <a:lnTo>
                    <a:pt x="836639" y="2473960"/>
                  </a:lnTo>
                  <a:lnTo>
                    <a:pt x="834414" y="2465387"/>
                  </a:lnTo>
                  <a:lnTo>
                    <a:pt x="833460" y="2461260"/>
                  </a:lnTo>
                  <a:lnTo>
                    <a:pt x="832824" y="2456815"/>
                  </a:lnTo>
                  <a:lnTo>
                    <a:pt x="832506" y="2452370"/>
                  </a:lnTo>
                  <a:lnTo>
                    <a:pt x="832506" y="2447925"/>
                  </a:lnTo>
                  <a:lnTo>
                    <a:pt x="832824" y="2440305"/>
                  </a:lnTo>
                  <a:lnTo>
                    <a:pt x="833460" y="2432685"/>
                  </a:lnTo>
                  <a:lnTo>
                    <a:pt x="835367" y="2425700"/>
                  </a:lnTo>
                  <a:lnTo>
                    <a:pt x="837592" y="2418397"/>
                  </a:lnTo>
                  <a:lnTo>
                    <a:pt x="840453" y="2411412"/>
                  </a:lnTo>
                  <a:lnTo>
                    <a:pt x="844268" y="2404110"/>
                  </a:lnTo>
                  <a:lnTo>
                    <a:pt x="847765" y="2397442"/>
                  </a:lnTo>
                  <a:lnTo>
                    <a:pt x="852851" y="2390775"/>
                  </a:lnTo>
                  <a:lnTo>
                    <a:pt x="857937" y="2384107"/>
                  </a:lnTo>
                  <a:lnTo>
                    <a:pt x="863659" y="2377757"/>
                  </a:lnTo>
                  <a:lnTo>
                    <a:pt x="870016" y="2371407"/>
                  </a:lnTo>
                  <a:lnTo>
                    <a:pt x="877009" y="2365375"/>
                  </a:lnTo>
                  <a:lnTo>
                    <a:pt x="884321" y="2359342"/>
                  </a:lnTo>
                  <a:lnTo>
                    <a:pt x="892268" y="2353945"/>
                  </a:lnTo>
                  <a:lnTo>
                    <a:pt x="900533" y="2348230"/>
                  </a:lnTo>
                  <a:lnTo>
                    <a:pt x="909115" y="2342515"/>
                  </a:lnTo>
                  <a:lnTo>
                    <a:pt x="921513" y="2335847"/>
                  </a:lnTo>
                  <a:lnTo>
                    <a:pt x="934546" y="2329497"/>
                  </a:lnTo>
                  <a:lnTo>
                    <a:pt x="947897" y="2323465"/>
                  </a:lnTo>
                  <a:lnTo>
                    <a:pt x="962201" y="2317750"/>
                  </a:lnTo>
                  <a:lnTo>
                    <a:pt x="957751" y="2310765"/>
                  </a:lnTo>
                  <a:lnTo>
                    <a:pt x="915791" y="2248217"/>
                  </a:lnTo>
                  <a:lnTo>
                    <a:pt x="925645" y="2241232"/>
                  </a:lnTo>
                  <a:lnTo>
                    <a:pt x="969194" y="2306002"/>
                  </a:lnTo>
                  <a:lnTo>
                    <a:pt x="974281" y="2313622"/>
                  </a:lnTo>
                  <a:lnTo>
                    <a:pt x="984453" y="2310130"/>
                  </a:lnTo>
                  <a:lnTo>
                    <a:pt x="994625" y="2306637"/>
                  </a:lnTo>
                  <a:lnTo>
                    <a:pt x="1005115" y="2303780"/>
                  </a:lnTo>
                  <a:lnTo>
                    <a:pt x="1016241" y="2300922"/>
                  </a:lnTo>
                  <a:lnTo>
                    <a:pt x="1035949" y="2296160"/>
                  </a:lnTo>
                  <a:lnTo>
                    <a:pt x="1004797" y="1881505"/>
                  </a:lnTo>
                  <a:lnTo>
                    <a:pt x="998439" y="1871980"/>
                  </a:lnTo>
                  <a:lnTo>
                    <a:pt x="992718" y="1862455"/>
                  </a:lnTo>
                  <a:lnTo>
                    <a:pt x="988903" y="1856105"/>
                  </a:lnTo>
                  <a:lnTo>
                    <a:pt x="985724" y="1849120"/>
                  </a:lnTo>
                  <a:lnTo>
                    <a:pt x="982545" y="1842135"/>
                  </a:lnTo>
                  <a:lnTo>
                    <a:pt x="980002" y="1835150"/>
                  </a:lnTo>
                  <a:lnTo>
                    <a:pt x="979685" y="1830705"/>
                  </a:lnTo>
                  <a:lnTo>
                    <a:pt x="976506" y="1798955"/>
                  </a:lnTo>
                  <a:lnTo>
                    <a:pt x="968559" y="1715452"/>
                  </a:lnTo>
                  <a:lnTo>
                    <a:pt x="963791" y="1658620"/>
                  </a:lnTo>
                  <a:lnTo>
                    <a:pt x="958704" y="1594485"/>
                  </a:lnTo>
                  <a:lnTo>
                    <a:pt x="943128" y="1365567"/>
                  </a:lnTo>
                  <a:lnTo>
                    <a:pt x="939950" y="1363027"/>
                  </a:lnTo>
                  <a:lnTo>
                    <a:pt x="937089" y="1360487"/>
                  </a:lnTo>
                  <a:lnTo>
                    <a:pt x="930731" y="1354137"/>
                  </a:lnTo>
                  <a:lnTo>
                    <a:pt x="930413" y="1353502"/>
                  </a:lnTo>
                  <a:lnTo>
                    <a:pt x="930095" y="1354137"/>
                  </a:lnTo>
                  <a:lnTo>
                    <a:pt x="929460" y="1355725"/>
                  </a:lnTo>
                  <a:lnTo>
                    <a:pt x="928824" y="1358900"/>
                  </a:lnTo>
                  <a:lnTo>
                    <a:pt x="928506" y="1363345"/>
                  </a:lnTo>
                  <a:lnTo>
                    <a:pt x="928188" y="1376997"/>
                  </a:lnTo>
                  <a:lnTo>
                    <a:pt x="928188" y="1395095"/>
                  </a:lnTo>
                  <a:lnTo>
                    <a:pt x="928506" y="1417320"/>
                  </a:lnTo>
                  <a:lnTo>
                    <a:pt x="928824" y="1442720"/>
                  </a:lnTo>
                  <a:lnTo>
                    <a:pt x="930731" y="1502092"/>
                  </a:lnTo>
                  <a:lnTo>
                    <a:pt x="933274" y="1568450"/>
                  </a:lnTo>
                  <a:lnTo>
                    <a:pt x="936453" y="1636077"/>
                  </a:lnTo>
                  <a:lnTo>
                    <a:pt x="939632" y="1699895"/>
                  </a:lnTo>
                  <a:lnTo>
                    <a:pt x="942811" y="1755140"/>
                  </a:lnTo>
                  <a:lnTo>
                    <a:pt x="945036" y="1791652"/>
                  </a:lnTo>
                  <a:lnTo>
                    <a:pt x="946943" y="1815465"/>
                  </a:lnTo>
                  <a:lnTo>
                    <a:pt x="938996" y="1815782"/>
                  </a:lnTo>
                  <a:lnTo>
                    <a:pt x="929142" y="1815782"/>
                  </a:lnTo>
                  <a:lnTo>
                    <a:pt x="918016" y="1815782"/>
                  </a:lnTo>
                  <a:lnTo>
                    <a:pt x="904983" y="1814512"/>
                  </a:lnTo>
                  <a:lnTo>
                    <a:pt x="898625" y="1813877"/>
                  </a:lnTo>
                  <a:lnTo>
                    <a:pt x="891950" y="1812607"/>
                  </a:lnTo>
                  <a:lnTo>
                    <a:pt x="884639" y="1811337"/>
                  </a:lnTo>
                  <a:lnTo>
                    <a:pt x="877963" y="1809115"/>
                  </a:lnTo>
                  <a:lnTo>
                    <a:pt x="870970" y="1806575"/>
                  </a:lnTo>
                  <a:lnTo>
                    <a:pt x="863659" y="1804035"/>
                  </a:lnTo>
                  <a:lnTo>
                    <a:pt x="856983" y="1800542"/>
                  </a:lnTo>
                  <a:lnTo>
                    <a:pt x="849990" y="1797050"/>
                  </a:lnTo>
                  <a:lnTo>
                    <a:pt x="847765" y="1783397"/>
                  </a:lnTo>
                  <a:lnTo>
                    <a:pt x="845222" y="1766887"/>
                  </a:lnTo>
                  <a:lnTo>
                    <a:pt x="842996" y="1747520"/>
                  </a:lnTo>
                  <a:lnTo>
                    <a:pt x="840453" y="1725930"/>
                  </a:lnTo>
                  <a:lnTo>
                    <a:pt x="837592" y="1697672"/>
                  </a:lnTo>
                  <a:lnTo>
                    <a:pt x="834732" y="1666875"/>
                  </a:lnTo>
                  <a:lnTo>
                    <a:pt x="829010" y="1599565"/>
                  </a:lnTo>
                  <a:lnTo>
                    <a:pt x="824242" y="1529080"/>
                  </a:lnTo>
                  <a:lnTo>
                    <a:pt x="820109" y="1460182"/>
                  </a:lnTo>
                  <a:lnTo>
                    <a:pt x="816612" y="1395730"/>
                  </a:lnTo>
                  <a:lnTo>
                    <a:pt x="815659" y="1367155"/>
                  </a:lnTo>
                  <a:lnTo>
                    <a:pt x="814705" y="1341120"/>
                  </a:lnTo>
                  <a:lnTo>
                    <a:pt x="814387" y="1318895"/>
                  </a:lnTo>
                  <a:lnTo>
                    <a:pt x="814387" y="1300480"/>
                  </a:lnTo>
                  <a:lnTo>
                    <a:pt x="814705" y="1286827"/>
                  </a:lnTo>
                  <a:lnTo>
                    <a:pt x="815023" y="1281747"/>
                  </a:lnTo>
                  <a:lnTo>
                    <a:pt x="815659" y="1277937"/>
                  </a:lnTo>
                  <a:lnTo>
                    <a:pt x="816295" y="1270635"/>
                  </a:lnTo>
                  <a:lnTo>
                    <a:pt x="818202" y="1263332"/>
                  </a:lnTo>
                  <a:lnTo>
                    <a:pt x="820427" y="1256347"/>
                  </a:lnTo>
                  <a:lnTo>
                    <a:pt x="823288" y="1249362"/>
                  </a:lnTo>
                  <a:lnTo>
                    <a:pt x="827102" y="1242695"/>
                  </a:lnTo>
                  <a:lnTo>
                    <a:pt x="831553" y="1236345"/>
                  </a:lnTo>
                  <a:lnTo>
                    <a:pt x="836957" y="1229995"/>
                  </a:lnTo>
                  <a:lnTo>
                    <a:pt x="842679" y="1223962"/>
                  </a:lnTo>
                  <a:lnTo>
                    <a:pt x="849036" y="1218247"/>
                  </a:lnTo>
                  <a:lnTo>
                    <a:pt x="856029" y="1212532"/>
                  </a:lnTo>
                  <a:lnTo>
                    <a:pt x="863659" y="1207452"/>
                  </a:lnTo>
                  <a:lnTo>
                    <a:pt x="871606" y="1202055"/>
                  </a:lnTo>
                  <a:lnTo>
                    <a:pt x="879870" y="1197292"/>
                  </a:lnTo>
                  <a:lnTo>
                    <a:pt x="888771" y="1192847"/>
                  </a:lnTo>
                  <a:lnTo>
                    <a:pt x="897990" y="1188085"/>
                  </a:lnTo>
                  <a:lnTo>
                    <a:pt x="907844" y="1183640"/>
                  </a:lnTo>
                  <a:lnTo>
                    <a:pt x="917380" y="1179512"/>
                  </a:lnTo>
                  <a:lnTo>
                    <a:pt x="928188" y="1175385"/>
                  </a:lnTo>
                  <a:lnTo>
                    <a:pt x="938360" y="1171575"/>
                  </a:lnTo>
                  <a:lnTo>
                    <a:pt x="949168" y="1168400"/>
                  </a:lnTo>
                  <a:lnTo>
                    <a:pt x="971420" y="1161415"/>
                  </a:lnTo>
                  <a:lnTo>
                    <a:pt x="993989" y="1155382"/>
                  </a:lnTo>
                  <a:lnTo>
                    <a:pt x="1016876" y="1150302"/>
                  </a:lnTo>
                  <a:lnTo>
                    <a:pt x="1040399" y="1145540"/>
                  </a:lnTo>
                  <a:lnTo>
                    <a:pt x="1063287" y="1141412"/>
                  </a:lnTo>
                  <a:lnTo>
                    <a:pt x="1085856" y="1138237"/>
                  </a:lnTo>
                  <a:lnTo>
                    <a:pt x="1090942" y="1137920"/>
                  </a:lnTo>
                  <a:lnTo>
                    <a:pt x="1096346" y="1138237"/>
                  </a:lnTo>
                  <a:lnTo>
                    <a:pt x="1169776" y="1409700"/>
                  </a:lnTo>
                  <a:lnTo>
                    <a:pt x="1171366" y="1398587"/>
                  </a:lnTo>
                  <a:lnTo>
                    <a:pt x="1196796" y="1212532"/>
                  </a:lnTo>
                  <a:lnTo>
                    <a:pt x="1189803" y="1194117"/>
                  </a:lnTo>
                  <a:lnTo>
                    <a:pt x="1203472" y="1169670"/>
                  </a:lnTo>
                  <a:lnTo>
                    <a:pt x="1235895" y="1169670"/>
                  </a:lnTo>
                  <a:lnTo>
                    <a:pt x="1249246" y="1194117"/>
                  </a:lnTo>
                  <a:lnTo>
                    <a:pt x="1242889" y="1216025"/>
                  </a:lnTo>
                  <a:lnTo>
                    <a:pt x="1265776" y="1412557"/>
                  </a:lnTo>
                  <a:lnTo>
                    <a:pt x="1325855" y="1146810"/>
                  </a:lnTo>
                  <a:lnTo>
                    <a:pt x="1332849" y="1143317"/>
                  </a:lnTo>
                  <a:lnTo>
                    <a:pt x="1337935" y="1141095"/>
                  </a:lnTo>
                  <a:lnTo>
                    <a:pt x="1341113" y="1139190"/>
                  </a:lnTo>
                  <a:lnTo>
                    <a:pt x="1341749" y="1138555"/>
                  </a:lnTo>
                  <a:lnTo>
                    <a:pt x="1341749" y="1138237"/>
                  </a:lnTo>
                  <a:lnTo>
                    <a:pt x="1352557" y="1136967"/>
                  </a:lnTo>
                  <a:lnTo>
                    <a:pt x="1364001" y="1136650"/>
                  </a:lnTo>
                  <a:close/>
                  <a:moveTo>
                    <a:pt x="276860" y="1112205"/>
                  </a:moveTo>
                  <a:lnTo>
                    <a:pt x="257810" y="1112523"/>
                  </a:lnTo>
                  <a:lnTo>
                    <a:pt x="239395" y="1114113"/>
                  </a:lnTo>
                  <a:lnTo>
                    <a:pt x="236537" y="1138913"/>
                  </a:lnTo>
                  <a:lnTo>
                    <a:pt x="176212" y="1139866"/>
                  </a:lnTo>
                  <a:lnTo>
                    <a:pt x="175260" y="1124923"/>
                  </a:lnTo>
                  <a:lnTo>
                    <a:pt x="166687" y="1127784"/>
                  </a:lnTo>
                  <a:lnTo>
                    <a:pt x="158432" y="1130328"/>
                  </a:lnTo>
                  <a:lnTo>
                    <a:pt x="151130" y="1132872"/>
                  </a:lnTo>
                  <a:lnTo>
                    <a:pt x="143827" y="1136051"/>
                  </a:lnTo>
                  <a:lnTo>
                    <a:pt x="137160" y="1138913"/>
                  </a:lnTo>
                  <a:lnTo>
                    <a:pt x="130810" y="1142410"/>
                  </a:lnTo>
                  <a:lnTo>
                    <a:pt x="125095" y="1145271"/>
                  </a:lnTo>
                  <a:lnTo>
                    <a:pt x="119697" y="1148769"/>
                  </a:lnTo>
                  <a:lnTo>
                    <a:pt x="115252" y="1152584"/>
                  </a:lnTo>
                  <a:lnTo>
                    <a:pt x="111125" y="1155763"/>
                  </a:lnTo>
                  <a:lnTo>
                    <a:pt x="107315" y="1159261"/>
                  </a:lnTo>
                  <a:lnTo>
                    <a:pt x="104457" y="1163076"/>
                  </a:lnTo>
                  <a:lnTo>
                    <a:pt x="102235" y="1166891"/>
                  </a:lnTo>
                  <a:lnTo>
                    <a:pt x="100647" y="1170071"/>
                  </a:lnTo>
                  <a:lnTo>
                    <a:pt x="99377" y="1173886"/>
                  </a:lnTo>
                  <a:lnTo>
                    <a:pt x="99060" y="1177384"/>
                  </a:lnTo>
                  <a:lnTo>
                    <a:pt x="99377" y="1180245"/>
                  </a:lnTo>
                  <a:lnTo>
                    <a:pt x="100330" y="1183425"/>
                  </a:lnTo>
                  <a:lnTo>
                    <a:pt x="101282" y="1186286"/>
                  </a:lnTo>
                  <a:lnTo>
                    <a:pt x="102870" y="1189148"/>
                  </a:lnTo>
                  <a:lnTo>
                    <a:pt x="104775" y="1192009"/>
                  </a:lnTo>
                  <a:lnTo>
                    <a:pt x="106997" y="1195188"/>
                  </a:lnTo>
                  <a:lnTo>
                    <a:pt x="109537" y="1197732"/>
                  </a:lnTo>
                  <a:lnTo>
                    <a:pt x="112712" y="1200593"/>
                  </a:lnTo>
                  <a:lnTo>
                    <a:pt x="116205" y="1203455"/>
                  </a:lnTo>
                  <a:lnTo>
                    <a:pt x="119697" y="1206316"/>
                  </a:lnTo>
                  <a:lnTo>
                    <a:pt x="124460" y="1208860"/>
                  </a:lnTo>
                  <a:lnTo>
                    <a:pt x="128905" y="1211721"/>
                  </a:lnTo>
                  <a:lnTo>
                    <a:pt x="138747" y="1216809"/>
                  </a:lnTo>
                  <a:lnTo>
                    <a:pt x="149860" y="1221896"/>
                  </a:lnTo>
                  <a:lnTo>
                    <a:pt x="162242" y="1226347"/>
                  </a:lnTo>
                  <a:lnTo>
                    <a:pt x="175895" y="1230162"/>
                  </a:lnTo>
                  <a:lnTo>
                    <a:pt x="190500" y="1233977"/>
                  </a:lnTo>
                  <a:lnTo>
                    <a:pt x="206375" y="1236839"/>
                  </a:lnTo>
                  <a:lnTo>
                    <a:pt x="222885" y="1239383"/>
                  </a:lnTo>
                  <a:lnTo>
                    <a:pt x="240030" y="1241290"/>
                  </a:lnTo>
                  <a:lnTo>
                    <a:pt x="258127" y="1242562"/>
                  </a:lnTo>
                  <a:lnTo>
                    <a:pt x="276860" y="1242880"/>
                  </a:lnTo>
                  <a:lnTo>
                    <a:pt x="295910" y="1242562"/>
                  </a:lnTo>
                  <a:lnTo>
                    <a:pt x="313690" y="1241290"/>
                  </a:lnTo>
                  <a:lnTo>
                    <a:pt x="331153" y="1239383"/>
                  </a:lnTo>
                  <a:lnTo>
                    <a:pt x="347663" y="1236839"/>
                  </a:lnTo>
                  <a:lnTo>
                    <a:pt x="363220" y="1233977"/>
                  </a:lnTo>
                  <a:lnTo>
                    <a:pt x="377825" y="1230162"/>
                  </a:lnTo>
                  <a:lnTo>
                    <a:pt x="391160" y="1226347"/>
                  </a:lnTo>
                  <a:lnTo>
                    <a:pt x="403860" y="1221896"/>
                  </a:lnTo>
                  <a:lnTo>
                    <a:pt x="414973" y="1216809"/>
                  </a:lnTo>
                  <a:lnTo>
                    <a:pt x="425133" y="1211721"/>
                  </a:lnTo>
                  <a:lnTo>
                    <a:pt x="429578" y="1208860"/>
                  </a:lnTo>
                  <a:lnTo>
                    <a:pt x="433705" y="1206316"/>
                  </a:lnTo>
                  <a:lnTo>
                    <a:pt x="437515" y="1203455"/>
                  </a:lnTo>
                  <a:lnTo>
                    <a:pt x="441008" y="1200593"/>
                  </a:lnTo>
                  <a:lnTo>
                    <a:pt x="444183" y="1197732"/>
                  </a:lnTo>
                  <a:lnTo>
                    <a:pt x="447040" y="1195188"/>
                  </a:lnTo>
                  <a:lnTo>
                    <a:pt x="449263" y="1192009"/>
                  </a:lnTo>
                  <a:lnTo>
                    <a:pt x="451168" y="1189148"/>
                  </a:lnTo>
                  <a:lnTo>
                    <a:pt x="452438" y="1186286"/>
                  </a:lnTo>
                  <a:lnTo>
                    <a:pt x="453708" y="1183425"/>
                  </a:lnTo>
                  <a:lnTo>
                    <a:pt x="454343" y="1180245"/>
                  </a:lnTo>
                  <a:lnTo>
                    <a:pt x="454343" y="1177384"/>
                  </a:lnTo>
                  <a:lnTo>
                    <a:pt x="454025" y="1173568"/>
                  </a:lnTo>
                  <a:lnTo>
                    <a:pt x="453073" y="1169435"/>
                  </a:lnTo>
                  <a:lnTo>
                    <a:pt x="450850" y="1165620"/>
                  </a:lnTo>
                  <a:lnTo>
                    <a:pt x="447993" y="1161486"/>
                  </a:lnTo>
                  <a:lnTo>
                    <a:pt x="444183" y="1157671"/>
                  </a:lnTo>
                  <a:lnTo>
                    <a:pt x="440055" y="1153538"/>
                  </a:lnTo>
                  <a:lnTo>
                    <a:pt x="435293" y="1149723"/>
                  </a:lnTo>
                  <a:lnTo>
                    <a:pt x="429578" y="1146225"/>
                  </a:lnTo>
                  <a:lnTo>
                    <a:pt x="423228" y="1142728"/>
                  </a:lnTo>
                  <a:lnTo>
                    <a:pt x="416560" y="1138913"/>
                  </a:lnTo>
                  <a:lnTo>
                    <a:pt x="408940" y="1135415"/>
                  </a:lnTo>
                  <a:lnTo>
                    <a:pt x="400685" y="1132554"/>
                  </a:lnTo>
                  <a:lnTo>
                    <a:pt x="392113" y="1129692"/>
                  </a:lnTo>
                  <a:lnTo>
                    <a:pt x="382905" y="1126513"/>
                  </a:lnTo>
                  <a:lnTo>
                    <a:pt x="373380" y="1123969"/>
                  </a:lnTo>
                  <a:lnTo>
                    <a:pt x="363220" y="1121744"/>
                  </a:lnTo>
                  <a:lnTo>
                    <a:pt x="361633" y="1139866"/>
                  </a:lnTo>
                  <a:lnTo>
                    <a:pt x="304165" y="1139866"/>
                  </a:lnTo>
                  <a:lnTo>
                    <a:pt x="300673" y="1113477"/>
                  </a:lnTo>
                  <a:lnTo>
                    <a:pt x="288925" y="1112523"/>
                  </a:lnTo>
                  <a:lnTo>
                    <a:pt x="276860" y="1112205"/>
                  </a:lnTo>
                  <a:close/>
                  <a:moveTo>
                    <a:pt x="1696009" y="1087438"/>
                  </a:moveTo>
                  <a:lnTo>
                    <a:pt x="1706562" y="1093141"/>
                  </a:lnTo>
                  <a:lnTo>
                    <a:pt x="1628215" y="1238251"/>
                  </a:lnTo>
                  <a:lnTo>
                    <a:pt x="1617662" y="1232865"/>
                  </a:lnTo>
                  <a:lnTo>
                    <a:pt x="1696009" y="1087438"/>
                  </a:lnTo>
                  <a:close/>
                  <a:moveTo>
                    <a:pt x="2290762" y="1082675"/>
                  </a:moveTo>
                  <a:lnTo>
                    <a:pt x="2349183" y="1093734"/>
                  </a:lnTo>
                  <a:lnTo>
                    <a:pt x="2351088" y="1094049"/>
                  </a:lnTo>
                  <a:lnTo>
                    <a:pt x="2352993" y="1095313"/>
                  </a:lnTo>
                  <a:lnTo>
                    <a:pt x="2354580" y="1096893"/>
                  </a:lnTo>
                  <a:lnTo>
                    <a:pt x="2356168" y="1098473"/>
                  </a:lnTo>
                  <a:lnTo>
                    <a:pt x="2357438" y="1101001"/>
                  </a:lnTo>
                  <a:lnTo>
                    <a:pt x="2358708" y="1103528"/>
                  </a:lnTo>
                  <a:lnTo>
                    <a:pt x="2360613" y="1109848"/>
                  </a:lnTo>
                  <a:lnTo>
                    <a:pt x="2362200" y="1116483"/>
                  </a:lnTo>
                  <a:lnTo>
                    <a:pt x="2363470" y="1124066"/>
                  </a:lnTo>
                  <a:lnTo>
                    <a:pt x="2365058" y="1138600"/>
                  </a:lnTo>
                  <a:lnTo>
                    <a:pt x="2365375" y="1141760"/>
                  </a:lnTo>
                  <a:lnTo>
                    <a:pt x="2365058" y="1143971"/>
                  </a:lnTo>
                  <a:lnTo>
                    <a:pt x="2364740" y="1144919"/>
                  </a:lnTo>
                  <a:lnTo>
                    <a:pt x="2363470" y="1145867"/>
                  </a:lnTo>
                  <a:lnTo>
                    <a:pt x="2362835" y="1145235"/>
                  </a:lnTo>
                  <a:lnTo>
                    <a:pt x="2361248" y="1144603"/>
                  </a:lnTo>
                  <a:lnTo>
                    <a:pt x="2359660" y="1143655"/>
                  </a:lnTo>
                  <a:lnTo>
                    <a:pt x="2358708" y="1142076"/>
                  </a:lnTo>
                  <a:lnTo>
                    <a:pt x="2355533" y="1137968"/>
                  </a:lnTo>
                  <a:lnTo>
                    <a:pt x="2352993" y="1133545"/>
                  </a:lnTo>
                  <a:lnTo>
                    <a:pt x="2351088" y="1128489"/>
                  </a:lnTo>
                  <a:lnTo>
                    <a:pt x="2350453" y="1126593"/>
                  </a:lnTo>
                  <a:lnTo>
                    <a:pt x="2350453" y="1124698"/>
                  </a:lnTo>
                  <a:lnTo>
                    <a:pt x="2350135" y="1121854"/>
                  </a:lnTo>
                  <a:lnTo>
                    <a:pt x="2349183" y="1119958"/>
                  </a:lnTo>
                  <a:lnTo>
                    <a:pt x="2347913" y="1118694"/>
                  </a:lnTo>
                  <a:lnTo>
                    <a:pt x="2346960" y="1118378"/>
                  </a:lnTo>
                  <a:lnTo>
                    <a:pt x="2346643" y="1118378"/>
                  </a:lnTo>
                  <a:lnTo>
                    <a:pt x="2346008" y="1118378"/>
                  </a:lnTo>
                  <a:lnTo>
                    <a:pt x="2345055" y="1119326"/>
                  </a:lnTo>
                  <a:lnTo>
                    <a:pt x="2344420" y="1119958"/>
                  </a:lnTo>
                  <a:lnTo>
                    <a:pt x="2343785" y="1120906"/>
                  </a:lnTo>
                  <a:lnTo>
                    <a:pt x="2342833" y="1124066"/>
                  </a:lnTo>
                  <a:lnTo>
                    <a:pt x="2342515" y="1128173"/>
                  </a:lnTo>
                  <a:lnTo>
                    <a:pt x="2342198" y="1132597"/>
                  </a:lnTo>
                  <a:lnTo>
                    <a:pt x="2341245" y="1136704"/>
                  </a:lnTo>
                  <a:lnTo>
                    <a:pt x="2340293" y="1140180"/>
                  </a:lnTo>
                  <a:lnTo>
                    <a:pt x="2339023" y="1141760"/>
                  </a:lnTo>
                  <a:lnTo>
                    <a:pt x="2338070" y="1143023"/>
                  </a:lnTo>
                  <a:lnTo>
                    <a:pt x="2336800" y="1144287"/>
                  </a:lnTo>
                  <a:lnTo>
                    <a:pt x="2335530" y="1145235"/>
                  </a:lnTo>
                  <a:lnTo>
                    <a:pt x="2333625" y="1146183"/>
                  </a:lnTo>
                  <a:lnTo>
                    <a:pt x="2331720" y="1146815"/>
                  </a:lnTo>
                  <a:lnTo>
                    <a:pt x="2329815" y="1147131"/>
                  </a:lnTo>
                  <a:lnTo>
                    <a:pt x="2326957" y="1147763"/>
                  </a:lnTo>
                  <a:lnTo>
                    <a:pt x="2321877" y="1147763"/>
                  </a:lnTo>
                  <a:lnTo>
                    <a:pt x="2319655" y="1147131"/>
                  </a:lnTo>
                  <a:lnTo>
                    <a:pt x="2317432" y="1146499"/>
                  </a:lnTo>
                  <a:lnTo>
                    <a:pt x="2315210" y="1145235"/>
                  </a:lnTo>
                  <a:lnTo>
                    <a:pt x="2313305" y="1144287"/>
                  </a:lnTo>
                  <a:lnTo>
                    <a:pt x="2311400" y="1142392"/>
                  </a:lnTo>
                  <a:lnTo>
                    <a:pt x="2309495" y="1140812"/>
                  </a:lnTo>
                  <a:lnTo>
                    <a:pt x="2306002" y="1136388"/>
                  </a:lnTo>
                  <a:lnTo>
                    <a:pt x="2303145" y="1131649"/>
                  </a:lnTo>
                  <a:lnTo>
                    <a:pt x="2300922" y="1125962"/>
                  </a:lnTo>
                  <a:lnTo>
                    <a:pt x="2298382" y="1120274"/>
                  </a:lnTo>
                  <a:lnTo>
                    <a:pt x="2296795" y="1114271"/>
                  </a:lnTo>
                  <a:lnTo>
                    <a:pt x="2295207" y="1108268"/>
                  </a:lnTo>
                  <a:lnTo>
                    <a:pt x="2293620" y="1102580"/>
                  </a:lnTo>
                  <a:lnTo>
                    <a:pt x="2291715" y="1092470"/>
                  </a:lnTo>
                  <a:lnTo>
                    <a:pt x="2291080" y="1085519"/>
                  </a:lnTo>
                  <a:lnTo>
                    <a:pt x="2290762" y="1082675"/>
                  </a:lnTo>
                  <a:close/>
                  <a:moveTo>
                    <a:pt x="2847975" y="1081088"/>
                  </a:moveTo>
                  <a:lnTo>
                    <a:pt x="2847658" y="1083616"/>
                  </a:lnTo>
                  <a:lnTo>
                    <a:pt x="2846705" y="1090883"/>
                  </a:lnTo>
                  <a:lnTo>
                    <a:pt x="2844800" y="1100993"/>
                  </a:lnTo>
                  <a:lnTo>
                    <a:pt x="2843530" y="1106997"/>
                  </a:lnTo>
                  <a:lnTo>
                    <a:pt x="2842260" y="1113000"/>
                  </a:lnTo>
                  <a:lnTo>
                    <a:pt x="2840355" y="1119003"/>
                  </a:lnTo>
                  <a:lnTo>
                    <a:pt x="2838133" y="1124375"/>
                  </a:lnTo>
                  <a:lnTo>
                    <a:pt x="2835275" y="1130062"/>
                  </a:lnTo>
                  <a:lnTo>
                    <a:pt x="2832735" y="1134801"/>
                  </a:lnTo>
                  <a:lnTo>
                    <a:pt x="2829243" y="1139225"/>
                  </a:lnTo>
                  <a:lnTo>
                    <a:pt x="2827338" y="1140805"/>
                  </a:lnTo>
                  <a:lnTo>
                    <a:pt x="2825433" y="1142384"/>
                  </a:lnTo>
                  <a:lnTo>
                    <a:pt x="2823845" y="1143964"/>
                  </a:lnTo>
                  <a:lnTo>
                    <a:pt x="2821305" y="1144596"/>
                  </a:lnTo>
                  <a:lnTo>
                    <a:pt x="2819083" y="1145544"/>
                  </a:lnTo>
                  <a:lnTo>
                    <a:pt x="2816860" y="1145860"/>
                  </a:lnTo>
                  <a:lnTo>
                    <a:pt x="2811145" y="1146176"/>
                  </a:lnTo>
                  <a:lnTo>
                    <a:pt x="2808922" y="1145860"/>
                  </a:lnTo>
                  <a:lnTo>
                    <a:pt x="2807017" y="1145544"/>
                  </a:lnTo>
                  <a:lnTo>
                    <a:pt x="2804795" y="1144596"/>
                  </a:lnTo>
                  <a:lnTo>
                    <a:pt x="2803525" y="1143964"/>
                  </a:lnTo>
                  <a:lnTo>
                    <a:pt x="2801937" y="1142700"/>
                  </a:lnTo>
                  <a:lnTo>
                    <a:pt x="2800667" y="1141752"/>
                  </a:lnTo>
                  <a:lnTo>
                    <a:pt x="2799715" y="1140173"/>
                  </a:lnTo>
                  <a:lnTo>
                    <a:pt x="2798445" y="1138593"/>
                  </a:lnTo>
                  <a:lnTo>
                    <a:pt x="2796857" y="1135433"/>
                  </a:lnTo>
                  <a:lnTo>
                    <a:pt x="2796222" y="1131326"/>
                  </a:lnTo>
                  <a:lnTo>
                    <a:pt x="2796222" y="1126586"/>
                  </a:lnTo>
                  <a:lnTo>
                    <a:pt x="2795905" y="1122163"/>
                  </a:lnTo>
                  <a:lnTo>
                    <a:pt x="2794635" y="1119319"/>
                  </a:lnTo>
                  <a:lnTo>
                    <a:pt x="2794317" y="1118371"/>
                  </a:lnTo>
                  <a:lnTo>
                    <a:pt x="2793682" y="1117423"/>
                  </a:lnTo>
                  <a:lnTo>
                    <a:pt x="2792730" y="1117107"/>
                  </a:lnTo>
                  <a:lnTo>
                    <a:pt x="2792095" y="1117107"/>
                  </a:lnTo>
                  <a:lnTo>
                    <a:pt x="2791460" y="1117107"/>
                  </a:lnTo>
                  <a:lnTo>
                    <a:pt x="2790507" y="1117107"/>
                  </a:lnTo>
                  <a:lnTo>
                    <a:pt x="2789555" y="1118371"/>
                  </a:lnTo>
                  <a:lnTo>
                    <a:pt x="2788602" y="1120267"/>
                  </a:lnTo>
                  <a:lnTo>
                    <a:pt x="2788285" y="1123427"/>
                  </a:lnTo>
                  <a:lnTo>
                    <a:pt x="2787967" y="1125322"/>
                  </a:lnTo>
                  <a:lnTo>
                    <a:pt x="2787650" y="1127218"/>
                  </a:lnTo>
                  <a:lnTo>
                    <a:pt x="2785745" y="1131642"/>
                  </a:lnTo>
                  <a:lnTo>
                    <a:pt x="2783205" y="1136381"/>
                  </a:lnTo>
                  <a:lnTo>
                    <a:pt x="2780030" y="1140489"/>
                  </a:lnTo>
                  <a:lnTo>
                    <a:pt x="2778442" y="1142068"/>
                  </a:lnTo>
                  <a:lnTo>
                    <a:pt x="2777490" y="1143332"/>
                  </a:lnTo>
                  <a:lnTo>
                    <a:pt x="2775902" y="1143964"/>
                  </a:lnTo>
                  <a:lnTo>
                    <a:pt x="2774950" y="1143964"/>
                  </a:lnTo>
                  <a:lnTo>
                    <a:pt x="2773997" y="1143648"/>
                  </a:lnTo>
                  <a:lnTo>
                    <a:pt x="2773680" y="1142384"/>
                  </a:lnTo>
                  <a:lnTo>
                    <a:pt x="2773362" y="1140173"/>
                  </a:lnTo>
                  <a:lnTo>
                    <a:pt x="2773362" y="1137329"/>
                  </a:lnTo>
                  <a:lnTo>
                    <a:pt x="2775267" y="1122479"/>
                  </a:lnTo>
                  <a:lnTo>
                    <a:pt x="2776220" y="1115212"/>
                  </a:lnTo>
                  <a:lnTo>
                    <a:pt x="2777807" y="1108261"/>
                  </a:lnTo>
                  <a:lnTo>
                    <a:pt x="2780030" y="1101941"/>
                  </a:lnTo>
                  <a:lnTo>
                    <a:pt x="2781300" y="1099414"/>
                  </a:lnTo>
                  <a:lnTo>
                    <a:pt x="2782252" y="1097202"/>
                  </a:lnTo>
                  <a:lnTo>
                    <a:pt x="2783840" y="1095306"/>
                  </a:lnTo>
                  <a:lnTo>
                    <a:pt x="2785427" y="1093410"/>
                  </a:lnTo>
                  <a:lnTo>
                    <a:pt x="2787332" y="1092778"/>
                  </a:lnTo>
                  <a:lnTo>
                    <a:pt x="2789237" y="1092147"/>
                  </a:lnTo>
                  <a:lnTo>
                    <a:pt x="2847975" y="1081088"/>
                  </a:lnTo>
                  <a:close/>
                  <a:moveTo>
                    <a:pt x="2154535" y="1031875"/>
                  </a:moveTo>
                  <a:lnTo>
                    <a:pt x="2276475" y="1148694"/>
                  </a:lnTo>
                  <a:lnTo>
                    <a:pt x="2268240" y="1157288"/>
                  </a:lnTo>
                  <a:lnTo>
                    <a:pt x="2146300" y="1040469"/>
                  </a:lnTo>
                  <a:lnTo>
                    <a:pt x="2154535" y="1031875"/>
                  </a:lnTo>
                  <a:close/>
                  <a:moveTo>
                    <a:pt x="951225" y="992188"/>
                  </a:moveTo>
                  <a:lnTo>
                    <a:pt x="954087" y="1004130"/>
                  </a:lnTo>
                  <a:lnTo>
                    <a:pt x="747081" y="1054101"/>
                  </a:lnTo>
                  <a:lnTo>
                    <a:pt x="744537" y="1042158"/>
                  </a:lnTo>
                  <a:lnTo>
                    <a:pt x="951225" y="992188"/>
                  </a:lnTo>
                  <a:close/>
                  <a:moveTo>
                    <a:pt x="263208" y="913173"/>
                  </a:moveTo>
                  <a:lnTo>
                    <a:pt x="242887" y="1082955"/>
                  </a:lnTo>
                  <a:lnTo>
                    <a:pt x="259715" y="1082001"/>
                  </a:lnTo>
                  <a:lnTo>
                    <a:pt x="276860" y="1081683"/>
                  </a:lnTo>
                  <a:lnTo>
                    <a:pt x="296863" y="1082001"/>
                  </a:lnTo>
                  <a:lnTo>
                    <a:pt x="275590" y="913173"/>
                  </a:lnTo>
                  <a:lnTo>
                    <a:pt x="271780" y="913491"/>
                  </a:lnTo>
                  <a:lnTo>
                    <a:pt x="267970" y="913491"/>
                  </a:lnTo>
                  <a:lnTo>
                    <a:pt x="265748" y="913491"/>
                  </a:lnTo>
                  <a:lnTo>
                    <a:pt x="263208" y="913173"/>
                  </a:lnTo>
                  <a:close/>
                  <a:moveTo>
                    <a:pt x="1967124" y="852488"/>
                  </a:moveTo>
                  <a:lnTo>
                    <a:pt x="2032000" y="915353"/>
                  </a:lnTo>
                  <a:lnTo>
                    <a:pt x="2023538" y="923926"/>
                  </a:lnTo>
                  <a:lnTo>
                    <a:pt x="1958975" y="861378"/>
                  </a:lnTo>
                  <a:lnTo>
                    <a:pt x="1967124" y="852488"/>
                  </a:lnTo>
                  <a:close/>
                  <a:moveTo>
                    <a:pt x="71437" y="820738"/>
                  </a:moveTo>
                  <a:lnTo>
                    <a:pt x="113846" y="828515"/>
                  </a:lnTo>
                  <a:lnTo>
                    <a:pt x="115452" y="828826"/>
                  </a:lnTo>
                  <a:lnTo>
                    <a:pt x="116737" y="829759"/>
                  </a:lnTo>
                  <a:lnTo>
                    <a:pt x="117701" y="830692"/>
                  </a:lnTo>
                  <a:lnTo>
                    <a:pt x="118986" y="832247"/>
                  </a:lnTo>
                  <a:lnTo>
                    <a:pt x="120914" y="835669"/>
                  </a:lnTo>
                  <a:lnTo>
                    <a:pt x="121878" y="840024"/>
                  </a:lnTo>
                  <a:lnTo>
                    <a:pt x="123163" y="844690"/>
                  </a:lnTo>
                  <a:lnTo>
                    <a:pt x="124127" y="850289"/>
                  </a:lnTo>
                  <a:lnTo>
                    <a:pt x="125412" y="860555"/>
                  </a:lnTo>
                  <a:lnTo>
                    <a:pt x="125412" y="862732"/>
                  </a:lnTo>
                  <a:lnTo>
                    <a:pt x="125412" y="863976"/>
                  </a:lnTo>
                  <a:lnTo>
                    <a:pt x="125090" y="864909"/>
                  </a:lnTo>
                  <a:lnTo>
                    <a:pt x="124127" y="865532"/>
                  </a:lnTo>
                  <a:lnTo>
                    <a:pt x="123484" y="865532"/>
                  </a:lnTo>
                  <a:lnTo>
                    <a:pt x="122842" y="864598"/>
                  </a:lnTo>
                  <a:lnTo>
                    <a:pt x="120271" y="862732"/>
                  </a:lnTo>
                  <a:lnTo>
                    <a:pt x="118344" y="859932"/>
                  </a:lnTo>
                  <a:lnTo>
                    <a:pt x="116737" y="856511"/>
                  </a:lnTo>
                  <a:lnTo>
                    <a:pt x="115131" y="853089"/>
                  </a:lnTo>
                  <a:lnTo>
                    <a:pt x="114810" y="850600"/>
                  </a:lnTo>
                  <a:lnTo>
                    <a:pt x="114167" y="848423"/>
                  </a:lnTo>
                  <a:lnTo>
                    <a:pt x="113846" y="846868"/>
                  </a:lnTo>
                  <a:lnTo>
                    <a:pt x="112882" y="846245"/>
                  </a:lnTo>
                  <a:lnTo>
                    <a:pt x="111597" y="846245"/>
                  </a:lnTo>
                  <a:lnTo>
                    <a:pt x="110954" y="846556"/>
                  </a:lnTo>
                  <a:lnTo>
                    <a:pt x="109669" y="847801"/>
                  </a:lnTo>
                  <a:lnTo>
                    <a:pt x="109348" y="849978"/>
                  </a:lnTo>
                  <a:lnTo>
                    <a:pt x="109026" y="852778"/>
                  </a:lnTo>
                  <a:lnTo>
                    <a:pt x="108705" y="856200"/>
                  </a:lnTo>
                  <a:lnTo>
                    <a:pt x="108384" y="858999"/>
                  </a:lnTo>
                  <a:lnTo>
                    <a:pt x="107099" y="861799"/>
                  </a:lnTo>
                  <a:lnTo>
                    <a:pt x="105492" y="863665"/>
                  </a:lnTo>
                  <a:lnTo>
                    <a:pt x="103565" y="864909"/>
                  </a:lnTo>
                  <a:lnTo>
                    <a:pt x="100994" y="866154"/>
                  </a:lnTo>
                  <a:lnTo>
                    <a:pt x="98103" y="866776"/>
                  </a:lnTo>
                  <a:lnTo>
                    <a:pt x="93926" y="866465"/>
                  </a:lnTo>
                  <a:lnTo>
                    <a:pt x="92320" y="866465"/>
                  </a:lnTo>
                  <a:lnTo>
                    <a:pt x="90392" y="865843"/>
                  </a:lnTo>
                  <a:lnTo>
                    <a:pt x="87822" y="864287"/>
                  </a:lnTo>
                  <a:lnTo>
                    <a:pt x="84931" y="861799"/>
                  </a:lnTo>
                  <a:lnTo>
                    <a:pt x="82360" y="858688"/>
                  </a:lnTo>
                  <a:lnTo>
                    <a:pt x="80433" y="855577"/>
                  </a:lnTo>
                  <a:lnTo>
                    <a:pt x="78505" y="851534"/>
                  </a:lnTo>
                  <a:lnTo>
                    <a:pt x="76899" y="847490"/>
                  </a:lnTo>
                  <a:lnTo>
                    <a:pt x="75613" y="843446"/>
                  </a:lnTo>
                  <a:lnTo>
                    <a:pt x="73686" y="834736"/>
                  </a:lnTo>
                  <a:lnTo>
                    <a:pt x="72079" y="827892"/>
                  </a:lnTo>
                  <a:lnTo>
                    <a:pt x="71437" y="820738"/>
                  </a:lnTo>
                  <a:close/>
                  <a:moveTo>
                    <a:pt x="471487" y="819150"/>
                  </a:moveTo>
                  <a:lnTo>
                    <a:pt x="470534" y="826277"/>
                  </a:lnTo>
                  <a:lnTo>
                    <a:pt x="468947" y="833729"/>
                  </a:lnTo>
                  <a:lnTo>
                    <a:pt x="467042" y="842152"/>
                  </a:lnTo>
                  <a:lnTo>
                    <a:pt x="465772" y="846688"/>
                  </a:lnTo>
                  <a:lnTo>
                    <a:pt x="464184" y="850900"/>
                  </a:lnTo>
                  <a:lnTo>
                    <a:pt x="462279" y="854788"/>
                  </a:lnTo>
                  <a:lnTo>
                    <a:pt x="460374" y="858675"/>
                  </a:lnTo>
                  <a:lnTo>
                    <a:pt x="457834" y="861591"/>
                  </a:lnTo>
                  <a:lnTo>
                    <a:pt x="455294" y="864507"/>
                  </a:lnTo>
                  <a:lnTo>
                    <a:pt x="452119" y="865803"/>
                  </a:lnTo>
                  <a:lnTo>
                    <a:pt x="450532" y="866451"/>
                  </a:lnTo>
                  <a:lnTo>
                    <a:pt x="449262" y="866775"/>
                  </a:lnTo>
                  <a:lnTo>
                    <a:pt x="445134" y="866775"/>
                  </a:lnTo>
                  <a:lnTo>
                    <a:pt x="441959" y="866451"/>
                  </a:lnTo>
                  <a:lnTo>
                    <a:pt x="439419" y="865155"/>
                  </a:lnTo>
                  <a:lnTo>
                    <a:pt x="437514" y="863535"/>
                  </a:lnTo>
                  <a:lnTo>
                    <a:pt x="435927" y="861267"/>
                  </a:lnTo>
                  <a:lnTo>
                    <a:pt x="434974" y="858999"/>
                  </a:lnTo>
                  <a:lnTo>
                    <a:pt x="434022" y="856084"/>
                  </a:lnTo>
                  <a:lnTo>
                    <a:pt x="434022" y="852520"/>
                  </a:lnTo>
                  <a:lnTo>
                    <a:pt x="433704" y="849280"/>
                  </a:lnTo>
                  <a:lnTo>
                    <a:pt x="433387" y="847012"/>
                  </a:lnTo>
                  <a:lnTo>
                    <a:pt x="432117" y="846040"/>
                  </a:lnTo>
                  <a:lnTo>
                    <a:pt x="431482" y="845068"/>
                  </a:lnTo>
                  <a:lnTo>
                    <a:pt x="430212" y="845716"/>
                  </a:lnTo>
                  <a:lnTo>
                    <a:pt x="429259" y="846364"/>
                  </a:lnTo>
                  <a:lnTo>
                    <a:pt x="428942" y="847984"/>
                  </a:lnTo>
                  <a:lnTo>
                    <a:pt x="428624" y="850252"/>
                  </a:lnTo>
                  <a:lnTo>
                    <a:pt x="427989" y="852844"/>
                  </a:lnTo>
                  <a:lnTo>
                    <a:pt x="426719" y="856408"/>
                  </a:lnTo>
                  <a:lnTo>
                    <a:pt x="424814" y="859647"/>
                  </a:lnTo>
                  <a:lnTo>
                    <a:pt x="422592" y="862563"/>
                  </a:lnTo>
                  <a:lnTo>
                    <a:pt x="420687" y="864831"/>
                  </a:lnTo>
                  <a:lnTo>
                    <a:pt x="419734" y="865155"/>
                  </a:lnTo>
                  <a:lnTo>
                    <a:pt x="419099" y="865479"/>
                  </a:lnTo>
                  <a:lnTo>
                    <a:pt x="418464" y="865155"/>
                  </a:lnTo>
                  <a:lnTo>
                    <a:pt x="417829" y="863859"/>
                  </a:lnTo>
                  <a:lnTo>
                    <a:pt x="417512" y="862563"/>
                  </a:lnTo>
                  <a:lnTo>
                    <a:pt x="417829" y="860619"/>
                  </a:lnTo>
                  <a:lnTo>
                    <a:pt x="419099" y="849280"/>
                  </a:lnTo>
                  <a:lnTo>
                    <a:pt x="419734" y="844096"/>
                  </a:lnTo>
                  <a:lnTo>
                    <a:pt x="421004" y="838913"/>
                  </a:lnTo>
                  <a:lnTo>
                    <a:pt x="422592" y="834377"/>
                  </a:lnTo>
                  <a:lnTo>
                    <a:pt x="424179" y="830489"/>
                  </a:lnTo>
                  <a:lnTo>
                    <a:pt x="425449" y="829193"/>
                  </a:lnTo>
                  <a:lnTo>
                    <a:pt x="426719" y="828221"/>
                  </a:lnTo>
                  <a:lnTo>
                    <a:pt x="427672" y="827573"/>
                  </a:lnTo>
                  <a:lnTo>
                    <a:pt x="429259" y="827249"/>
                  </a:lnTo>
                  <a:lnTo>
                    <a:pt x="471487" y="819150"/>
                  </a:lnTo>
                  <a:close/>
                  <a:moveTo>
                    <a:pt x="1825625" y="773113"/>
                  </a:moveTo>
                  <a:lnTo>
                    <a:pt x="1867021" y="773113"/>
                  </a:lnTo>
                  <a:lnTo>
                    <a:pt x="1873657" y="778074"/>
                  </a:lnTo>
                  <a:lnTo>
                    <a:pt x="1879660" y="782704"/>
                  </a:lnTo>
                  <a:lnTo>
                    <a:pt x="1885664" y="787996"/>
                  </a:lnTo>
                  <a:lnTo>
                    <a:pt x="1888192" y="790972"/>
                  </a:lnTo>
                  <a:lnTo>
                    <a:pt x="1890404" y="793618"/>
                  </a:lnTo>
                  <a:lnTo>
                    <a:pt x="1891668" y="796264"/>
                  </a:lnTo>
                  <a:lnTo>
                    <a:pt x="1891984" y="797587"/>
                  </a:lnTo>
                  <a:lnTo>
                    <a:pt x="1892300" y="798579"/>
                  </a:lnTo>
                  <a:lnTo>
                    <a:pt x="1891984" y="799902"/>
                  </a:lnTo>
                  <a:lnTo>
                    <a:pt x="1891668" y="801225"/>
                  </a:lnTo>
                  <a:lnTo>
                    <a:pt x="1891036" y="801886"/>
                  </a:lnTo>
                  <a:lnTo>
                    <a:pt x="1889772" y="802548"/>
                  </a:lnTo>
                  <a:lnTo>
                    <a:pt x="1888192" y="803540"/>
                  </a:lnTo>
                  <a:lnTo>
                    <a:pt x="1886296" y="804201"/>
                  </a:lnTo>
                  <a:lnTo>
                    <a:pt x="1881556" y="804863"/>
                  </a:lnTo>
                  <a:lnTo>
                    <a:pt x="1875237" y="804863"/>
                  </a:lnTo>
                  <a:lnTo>
                    <a:pt x="1869233" y="804201"/>
                  </a:lnTo>
                  <a:lnTo>
                    <a:pt x="1863861" y="802878"/>
                  </a:lnTo>
                  <a:lnTo>
                    <a:pt x="1859121" y="801556"/>
                  </a:lnTo>
                  <a:lnTo>
                    <a:pt x="1854697" y="799240"/>
                  </a:lnTo>
                  <a:lnTo>
                    <a:pt x="1849957" y="796595"/>
                  </a:lnTo>
                  <a:lnTo>
                    <a:pt x="1846481" y="793949"/>
                  </a:lnTo>
                  <a:lnTo>
                    <a:pt x="1842373" y="790972"/>
                  </a:lnTo>
                  <a:lnTo>
                    <a:pt x="1840477" y="789649"/>
                  </a:lnTo>
                  <a:lnTo>
                    <a:pt x="1839213" y="789319"/>
                  </a:lnTo>
                  <a:lnTo>
                    <a:pt x="1838581" y="789319"/>
                  </a:lnTo>
                  <a:lnTo>
                    <a:pt x="1838265" y="789649"/>
                  </a:lnTo>
                  <a:lnTo>
                    <a:pt x="1837317" y="790972"/>
                  </a:lnTo>
                  <a:lnTo>
                    <a:pt x="1837317" y="791303"/>
                  </a:lnTo>
                  <a:lnTo>
                    <a:pt x="1836685" y="791303"/>
                  </a:lnTo>
                  <a:lnTo>
                    <a:pt x="1832261" y="791303"/>
                  </a:lnTo>
                  <a:lnTo>
                    <a:pt x="1829417" y="790972"/>
                  </a:lnTo>
                  <a:lnTo>
                    <a:pt x="1827521" y="790642"/>
                  </a:lnTo>
                  <a:lnTo>
                    <a:pt x="1826573" y="782704"/>
                  </a:lnTo>
                  <a:lnTo>
                    <a:pt x="1826257" y="778074"/>
                  </a:lnTo>
                  <a:lnTo>
                    <a:pt x="1826573" y="775759"/>
                  </a:lnTo>
                  <a:lnTo>
                    <a:pt x="1826573" y="774767"/>
                  </a:lnTo>
                  <a:lnTo>
                    <a:pt x="1825625" y="773113"/>
                  </a:lnTo>
                  <a:close/>
                  <a:moveTo>
                    <a:pt x="1722120" y="773113"/>
                  </a:moveTo>
                  <a:lnTo>
                    <a:pt x="1763712" y="773113"/>
                  </a:lnTo>
                  <a:lnTo>
                    <a:pt x="1762760" y="774767"/>
                  </a:lnTo>
                  <a:lnTo>
                    <a:pt x="1763077" y="775759"/>
                  </a:lnTo>
                  <a:lnTo>
                    <a:pt x="1763077" y="778074"/>
                  </a:lnTo>
                  <a:lnTo>
                    <a:pt x="1762760" y="782704"/>
                  </a:lnTo>
                  <a:lnTo>
                    <a:pt x="1761807" y="790642"/>
                  </a:lnTo>
                  <a:lnTo>
                    <a:pt x="1759902" y="790972"/>
                  </a:lnTo>
                  <a:lnTo>
                    <a:pt x="1757680" y="791303"/>
                  </a:lnTo>
                  <a:lnTo>
                    <a:pt x="1752600" y="791303"/>
                  </a:lnTo>
                  <a:lnTo>
                    <a:pt x="1752282" y="791303"/>
                  </a:lnTo>
                  <a:lnTo>
                    <a:pt x="1751965" y="790972"/>
                  </a:lnTo>
                  <a:lnTo>
                    <a:pt x="1751330" y="789649"/>
                  </a:lnTo>
                  <a:lnTo>
                    <a:pt x="1750695" y="789319"/>
                  </a:lnTo>
                  <a:lnTo>
                    <a:pt x="1750060" y="789319"/>
                  </a:lnTo>
                  <a:lnTo>
                    <a:pt x="1748790" y="789649"/>
                  </a:lnTo>
                  <a:lnTo>
                    <a:pt x="1747202" y="790972"/>
                  </a:lnTo>
                  <a:lnTo>
                    <a:pt x="1743392" y="793949"/>
                  </a:lnTo>
                  <a:lnTo>
                    <a:pt x="1739265" y="796595"/>
                  </a:lnTo>
                  <a:lnTo>
                    <a:pt x="1734502" y="799240"/>
                  </a:lnTo>
                  <a:lnTo>
                    <a:pt x="1730057" y="801556"/>
                  </a:lnTo>
                  <a:lnTo>
                    <a:pt x="1725295" y="802878"/>
                  </a:lnTo>
                  <a:lnTo>
                    <a:pt x="1719897" y="804201"/>
                  </a:lnTo>
                  <a:lnTo>
                    <a:pt x="1713865" y="804863"/>
                  </a:lnTo>
                  <a:lnTo>
                    <a:pt x="1707515" y="804863"/>
                  </a:lnTo>
                  <a:lnTo>
                    <a:pt x="1702752" y="804201"/>
                  </a:lnTo>
                  <a:lnTo>
                    <a:pt x="1700847" y="803540"/>
                  </a:lnTo>
                  <a:lnTo>
                    <a:pt x="1699260" y="802548"/>
                  </a:lnTo>
                  <a:lnTo>
                    <a:pt x="1698307" y="801886"/>
                  </a:lnTo>
                  <a:lnTo>
                    <a:pt x="1697355" y="801225"/>
                  </a:lnTo>
                  <a:lnTo>
                    <a:pt x="1697037" y="799902"/>
                  </a:lnTo>
                  <a:lnTo>
                    <a:pt x="1697037" y="798579"/>
                  </a:lnTo>
                  <a:lnTo>
                    <a:pt x="1697037" y="797587"/>
                  </a:lnTo>
                  <a:lnTo>
                    <a:pt x="1697355" y="796264"/>
                  </a:lnTo>
                  <a:lnTo>
                    <a:pt x="1698625" y="793618"/>
                  </a:lnTo>
                  <a:lnTo>
                    <a:pt x="1700847" y="790972"/>
                  </a:lnTo>
                  <a:lnTo>
                    <a:pt x="1703387" y="787996"/>
                  </a:lnTo>
                  <a:lnTo>
                    <a:pt x="1709420" y="782704"/>
                  </a:lnTo>
                  <a:lnTo>
                    <a:pt x="1715452" y="778074"/>
                  </a:lnTo>
                  <a:lnTo>
                    <a:pt x="1722120" y="773113"/>
                  </a:lnTo>
                  <a:close/>
                  <a:moveTo>
                    <a:pt x="1800322" y="754463"/>
                  </a:moveTo>
                  <a:lnTo>
                    <a:pt x="1784168" y="754780"/>
                  </a:lnTo>
                  <a:lnTo>
                    <a:pt x="1768964" y="756049"/>
                  </a:lnTo>
                  <a:lnTo>
                    <a:pt x="1767697" y="764936"/>
                  </a:lnTo>
                  <a:lnTo>
                    <a:pt x="1720500" y="765888"/>
                  </a:lnTo>
                  <a:lnTo>
                    <a:pt x="1720183" y="764618"/>
                  </a:lnTo>
                  <a:lnTo>
                    <a:pt x="1713215" y="766522"/>
                  </a:lnTo>
                  <a:lnTo>
                    <a:pt x="1706880" y="768744"/>
                  </a:lnTo>
                  <a:lnTo>
                    <a:pt x="1700861" y="770966"/>
                  </a:lnTo>
                  <a:lnTo>
                    <a:pt x="1695476" y="773187"/>
                  </a:lnTo>
                  <a:lnTo>
                    <a:pt x="1690092" y="776043"/>
                  </a:lnTo>
                  <a:lnTo>
                    <a:pt x="1685340" y="778265"/>
                  </a:lnTo>
                  <a:lnTo>
                    <a:pt x="1680589" y="780804"/>
                  </a:lnTo>
                  <a:lnTo>
                    <a:pt x="1676471" y="783343"/>
                  </a:lnTo>
                  <a:lnTo>
                    <a:pt x="1673304" y="786199"/>
                  </a:lnTo>
                  <a:lnTo>
                    <a:pt x="1670136" y="789055"/>
                  </a:lnTo>
                  <a:lnTo>
                    <a:pt x="1667602" y="791594"/>
                  </a:lnTo>
                  <a:lnTo>
                    <a:pt x="1665385" y="794451"/>
                  </a:lnTo>
                  <a:lnTo>
                    <a:pt x="1663484" y="796989"/>
                  </a:lnTo>
                  <a:lnTo>
                    <a:pt x="1662217" y="799528"/>
                  </a:lnTo>
                  <a:lnTo>
                    <a:pt x="1661584" y="802067"/>
                  </a:lnTo>
                  <a:lnTo>
                    <a:pt x="1661267" y="804924"/>
                  </a:lnTo>
                  <a:lnTo>
                    <a:pt x="1661584" y="806828"/>
                  </a:lnTo>
                  <a:lnTo>
                    <a:pt x="1661900" y="808732"/>
                  </a:lnTo>
                  <a:lnTo>
                    <a:pt x="1662534" y="810954"/>
                  </a:lnTo>
                  <a:lnTo>
                    <a:pt x="1663801" y="813175"/>
                  </a:lnTo>
                  <a:lnTo>
                    <a:pt x="1665068" y="815079"/>
                  </a:lnTo>
                  <a:lnTo>
                    <a:pt x="1666969" y="817301"/>
                  </a:lnTo>
                  <a:lnTo>
                    <a:pt x="1671086" y="821427"/>
                  </a:lnTo>
                  <a:lnTo>
                    <a:pt x="1676154" y="825870"/>
                  </a:lnTo>
                  <a:lnTo>
                    <a:pt x="1682490" y="829995"/>
                  </a:lnTo>
                  <a:lnTo>
                    <a:pt x="1690092" y="833804"/>
                  </a:lnTo>
                  <a:lnTo>
                    <a:pt x="1698644" y="837930"/>
                  </a:lnTo>
                  <a:lnTo>
                    <a:pt x="1708147" y="841421"/>
                  </a:lnTo>
                  <a:lnTo>
                    <a:pt x="1718600" y="844594"/>
                  </a:lnTo>
                  <a:lnTo>
                    <a:pt x="1729686" y="847768"/>
                  </a:lnTo>
                  <a:lnTo>
                    <a:pt x="1742356" y="849989"/>
                  </a:lnTo>
                  <a:lnTo>
                    <a:pt x="1755660" y="852211"/>
                  </a:lnTo>
                  <a:lnTo>
                    <a:pt x="1769597" y="853798"/>
                  </a:lnTo>
                  <a:lnTo>
                    <a:pt x="1784485" y="854750"/>
                  </a:lnTo>
                  <a:lnTo>
                    <a:pt x="1800322" y="854750"/>
                  </a:lnTo>
                  <a:lnTo>
                    <a:pt x="1816477" y="854750"/>
                  </a:lnTo>
                  <a:lnTo>
                    <a:pt x="1831048" y="853798"/>
                  </a:lnTo>
                  <a:lnTo>
                    <a:pt x="1845302" y="852211"/>
                  </a:lnTo>
                  <a:lnTo>
                    <a:pt x="1858605" y="849989"/>
                  </a:lnTo>
                  <a:lnTo>
                    <a:pt x="1870959" y="847768"/>
                  </a:lnTo>
                  <a:lnTo>
                    <a:pt x="1882362" y="844594"/>
                  </a:lnTo>
                  <a:lnTo>
                    <a:pt x="1893132" y="841421"/>
                  </a:lnTo>
                  <a:lnTo>
                    <a:pt x="1902318" y="837930"/>
                  </a:lnTo>
                  <a:lnTo>
                    <a:pt x="1910870" y="833804"/>
                  </a:lnTo>
                  <a:lnTo>
                    <a:pt x="1918472" y="829995"/>
                  </a:lnTo>
                  <a:lnTo>
                    <a:pt x="1924807" y="825870"/>
                  </a:lnTo>
                  <a:lnTo>
                    <a:pt x="1930192" y="821427"/>
                  </a:lnTo>
                  <a:lnTo>
                    <a:pt x="1934310" y="817301"/>
                  </a:lnTo>
                  <a:lnTo>
                    <a:pt x="1935894" y="815079"/>
                  </a:lnTo>
                  <a:lnTo>
                    <a:pt x="1937161" y="813175"/>
                  </a:lnTo>
                  <a:lnTo>
                    <a:pt x="1938428" y="810954"/>
                  </a:lnTo>
                  <a:lnTo>
                    <a:pt x="1939061" y="808732"/>
                  </a:lnTo>
                  <a:lnTo>
                    <a:pt x="1939378" y="806828"/>
                  </a:lnTo>
                  <a:lnTo>
                    <a:pt x="1939378" y="804924"/>
                  </a:lnTo>
                  <a:lnTo>
                    <a:pt x="1939378" y="801750"/>
                  </a:lnTo>
                  <a:lnTo>
                    <a:pt x="1938428" y="799211"/>
                  </a:lnTo>
                  <a:lnTo>
                    <a:pt x="1936844" y="796037"/>
                  </a:lnTo>
                  <a:lnTo>
                    <a:pt x="1934627" y="793181"/>
                  </a:lnTo>
                  <a:lnTo>
                    <a:pt x="1932093" y="790325"/>
                  </a:lnTo>
                  <a:lnTo>
                    <a:pt x="1928925" y="787151"/>
                  </a:lnTo>
                  <a:lnTo>
                    <a:pt x="1924807" y="784295"/>
                  </a:lnTo>
                  <a:lnTo>
                    <a:pt x="1920689" y="781121"/>
                  </a:lnTo>
                  <a:lnTo>
                    <a:pt x="1915938" y="778265"/>
                  </a:lnTo>
                  <a:lnTo>
                    <a:pt x="1910236" y="775409"/>
                  </a:lnTo>
                  <a:lnTo>
                    <a:pt x="1904218" y="772870"/>
                  </a:lnTo>
                  <a:lnTo>
                    <a:pt x="1897883" y="770331"/>
                  </a:lnTo>
                  <a:lnTo>
                    <a:pt x="1890914" y="767475"/>
                  </a:lnTo>
                  <a:lnTo>
                    <a:pt x="1883629" y="765253"/>
                  </a:lnTo>
                  <a:lnTo>
                    <a:pt x="1875710" y="763349"/>
                  </a:lnTo>
                  <a:lnTo>
                    <a:pt x="1867158" y="761127"/>
                  </a:lnTo>
                  <a:lnTo>
                    <a:pt x="1867158" y="765888"/>
                  </a:lnTo>
                  <a:lnTo>
                    <a:pt x="1821228" y="765888"/>
                  </a:lnTo>
                  <a:lnTo>
                    <a:pt x="1820278" y="755097"/>
                  </a:lnTo>
                  <a:lnTo>
                    <a:pt x="1810459" y="754780"/>
                  </a:lnTo>
                  <a:lnTo>
                    <a:pt x="1800322" y="754463"/>
                  </a:lnTo>
                  <a:close/>
                  <a:moveTo>
                    <a:pt x="2034836" y="711200"/>
                  </a:moveTo>
                  <a:lnTo>
                    <a:pt x="2039938" y="721912"/>
                  </a:lnTo>
                  <a:lnTo>
                    <a:pt x="1973603" y="752475"/>
                  </a:lnTo>
                  <a:lnTo>
                    <a:pt x="1968500" y="741762"/>
                  </a:lnTo>
                  <a:lnTo>
                    <a:pt x="2034836" y="711200"/>
                  </a:lnTo>
                  <a:close/>
                  <a:moveTo>
                    <a:pt x="1625600" y="692150"/>
                  </a:moveTo>
                  <a:lnTo>
                    <a:pt x="1697038" y="735585"/>
                  </a:lnTo>
                  <a:lnTo>
                    <a:pt x="1690688" y="746125"/>
                  </a:lnTo>
                  <a:lnTo>
                    <a:pt x="1619250" y="702689"/>
                  </a:lnTo>
                  <a:lnTo>
                    <a:pt x="1625600" y="692150"/>
                  </a:lnTo>
                  <a:close/>
                  <a:moveTo>
                    <a:pt x="1231408" y="690563"/>
                  </a:moveTo>
                  <a:lnTo>
                    <a:pt x="1244414" y="691513"/>
                  </a:lnTo>
                  <a:lnTo>
                    <a:pt x="1256468" y="692463"/>
                  </a:lnTo>
                  <a:lnTo>
                    <a:pt x="1267888" y="694046"/>
                  </a:lnTo>
                  <a:lnTo>
                    <a:pt x="1279308" y="696262"/>
                  </a:lnTo>
                  <a:lnTo>
                    <a:pt x="1289776" y="698795"/>
                  </a:lnTo>
                  <a:lnTo>
                    <a:pt x="1299927" y="702277"/>
                  </a:lnTo>
                  <a:lnTo>
                    <a:pt x="1309761" y="705760"/>
                  </a:lnTo>
                  <a:lnTo>
                    <a:pt x="1318643" y="708926"/>
                  </a:lnTo>
                  <a:lnTo>
                    <a:pt x="1327208" y="713042"/>
                  </a:lnTo>
                  <a:lnTo>
                    <a:pt x="1335773" y="716841"/>
                  </a:lnTo>
                  <a:lnTo>
                    <a:pt x="1343069" y="720957"/>
                  </a:lnTo>
                  <a:lnTo>
                    <a:pt x="1350047" y="725073"/>
                  </a:lnTo>
                  <a:lnTo>
                    <a:pt x="1356392" y="729189"/>
                  </a:lnTo>
                  <a:lnTo>
                    <a:pt x="1367494" y="737104"/>
                  </a:lnTo>
                  <a:lnTo>
                    <a:pt x="1376059" y="744386"/>
                  </a:lnTo>
                  <a:lnTo>
                    <a:pt x="1382721" y="749769"/>
                  </a:lnTo>
                  <a:lnTo>
                    <a:pt x="1387479" y="754834"/>
                  </a:lnTo>
                  <a:lnTo>
                    <a:pt x="1385893" y="758634"/>
                  </a:lnTo>
                  <a:lnTo>
                    <a:pt x="1383672" y="762750"/>
                  </a:lnTo>
                  <a:lnTo>
                    <a:pt x="1380183" y="768132"/>
                  </a:lnTo>
                  <a:lnTo>
                    <a:pt x="1376694" y="774147"/>
                  </a:lnTo>
                  <a:lnTo>
                    <a:pt x="1371301" y="780796"/>
                  </a:lnTo>
                  <a:lnTo>
                    <a:pt x="1365274" y="787445"/>
                  </a:lnTo>
                  <a:lnTo>
                    <a:pt x="1361784" y="790928"/>
                  </a:lnTo>
                  <a:lnTo>
                    <a:pt x="1358295" y="793777"/>
                  </a:lnTo>
                  <a:lnTo>
                    <a:pt x="1354488" y="796627"/>
                  </a:lnTo>
                  <a:lnTo>
                    <a:pt x="1350047" y="799793"/>
                  </a:lnTo>
                  <a:lnTo>
                    <a:pt x="1345924" y="802326"/>
                  </a:lnTo>
                  <a:lnTo>
                    <a:pt x="1340848" y="804542"/>
                  </a:lnTo>
                  <a:lnTo>
                    <a:pt x="1336090" y="806758"/>
                  </a:lnTo>
                  <a:lnTo>
                    <a:pt x="1330380" y="808658"/>
                  </a:lnTo>
                  <a:lnTo>
                    <a:pt x="1324987" y="809924"/>
                  </a:lnTo>
                  <a:lnTo>
                    <a:pt x="1318960" y="810874"/>
                  </a:lnTo>
                  <a:lnTo>
                    <a:pt x="1312616" y="811507"/>
                  </a:lnTo>
                  <a:lnTo>
                    <a:pt x="1306271" y="811507"/>
                  </a:lnTo>
                  <a:lnTo>
                    <a:pt x="1299610" y="810557"/>
                  </a:lnTo>
                  <a:lnTo>
                    <a:pt x="1292948" y="809608"/>
                  </a:lnTo>
                  <a:lnTo>
                    <a:pt x="1285335" y="807708"/>
                  </a:lnTo>
                  <a:lnTo>
                    <a:pt x="1277405" y="805492"/>
                  </a:lnTo>
                  <a:lnTo>
                    <a:pt x="1269474" y="802009"/>
                  </a:lnTo>
                  <a:lnTo>
                    <a:pt x="1261227" y="798210"/>
                  </a:lnTo>
                  <a:lnTo>
                    <a:pt x="1251710" y="793777"/>
                  </a:lnTo>
                  <a:lnTo>
                    <a:pt x="1242194" y="789345"/>
                  </a:lnTo>
                  <a:lnTo>
                    <a:pt x="1281529" y="808341"/>
                  </a:lnTo>
                  <a:lnTo>
                    <a:pt x="1300244" y="816890"/>
                  </a:lnTo>
                  <a:lnTo>
                    <a:pt x="1309444" y="820689"/>
                  </a:lnTo>
                  <a:lnTo>
                    <a:pt x="1318009" y="823855"/>
                  </a:lnTo>
                  <a:lnTo>
                    <a:pt x="1326256" y="826388"/>
                  </a:lnTo>
                  <a:lnTo>
                    <a:pt x="1334187" y="828287"/>
                  </a:lnTo>
                  <a:lnTo>
                    <a:pt x="1341483" y="829870"/>
                  </a:lnTo>
                  <a:lnTo>
                    <a:pt x="1348779" y="830187"/>
                  </a:lnTo>
                  <a:lnTo>
                    <a:pt x="1352268" y="830187"/>
                  </a:lnTo>
                  <a:lnTo>
                    <a:pt x="1355440" y="829870"/>
                  </a:lnTo>
                  <a:lnTo>
                    <a:pt x="1358929" y="828921"/>
                  </a:lnTo>
                  <a:lnTo>
                    <a:pt x="1361784" y="828287"/>
                  </a:lnTo>
                  <a:lnTo>
                    <a:pt x="1364957" y="827021"/>
                  </a:lnTo>
                  <a:lnTo>
                    <a:pt x="1367494" y="826071"/>
                  </a:lnTo>
                  <a:lnTo>
                    <a:pt x="1370032" y="824488"/>
                  </a:lnTo>
                  <a:lnTo>
                    <a:pt x="1372887" y="822272"/>
                  </a:lnTo>
                  <a:lnTo>
                    <a:pt x="1373521" y="829554"/>
                  </a:lnTo>
                  <a:lnTo>
                    <a:pt x="1374473" y="835886"/>
                  </a:lnTo>
                  <a:lnTo>
                    <a:pt x="1374790" y="848234"/>
                  </a:lnTo>
                  <a:lnTo>
                    <a:pt x="1374790" y="860265"/>
                  </a:lnTo>
                  <a:lnTo>
                    <a:pt x="1373839" y="871346"/>
                  </a:lnTo>
                  <a:lnTo>
                    <a:pt x="1376059" y="869130"/>
                  </a:lnTo>
                  <a:lnTo>
                    <a:pt x="1377328" y="868813"/>
                  </a:lnTo>
                  <a:lnTo>
                    <a:pt x="1377962" y="868497"/>
                  </a:lnTo>
                  <a:lnTo>
                    <a:pt x="1379549" y="868813"/>
                  </a:lnTo>
                  <a:lnTo>
                    <a:pt x="1381135" y="869446"/>
                  </a:lnTo>
                  <a:lnTo>
                    <a:pt x="1382721" y="871030"/>
                  </a:lnTo>
                  <a:lnTo>
                    <a:pt x="1383672" y="872929"/>
                  </a:lnTo>
                  <a:lnTo>
                    <a:pt x="1384941" y="875462"/>
                  </a:lnTo>
                  <a:lnTo>
                    <a:pt x="1385893" y="878628"/>
                  </a:lnTo>
                  <a:lnTo>
                    <a:pt x="1388113" y="885277"/>
                  </a:lnTo>
                  <a:lnTo>
                    <a:pt x="1390017" y="893825"/>
                  </a:lnTo>
                  <a:lnTo>
                    <a:pt x="1391286" y="903640"/>
                  </a:lnTo>
                  <a:lnTo>
                    <a:pt x="1391920" y="914405"/>
                  </a:lnTo>
                  <a:lnTo>
                    <a:pt x="1392237" y="926119"/>
                  </a:lnTo>
                  <a:lnTo>
                    <a:pt x="1391920" y="937834"/>
                  </a:lnTo>
                  <a:lnTo>
                    <a:pt x="1391286" y="948599"/>
                  </a:lnTo>
                  <a:lnTo>
                    <a:pt x="1390017" y="958413"/>
                  </a:lnTo>
                  <a:lnTo>
                    <a:pt x="1388113" y="966645"/>
                  </a:lnTo>
                  <a:lnTo>
                    <a:pt x="1385893" y="973611"/>
                  </a:lnTo>
                  <a:lnTo>
                    <a:pt x="1384941" y="976777"/>
                  </a:lnTo>
                  <a:lnTo>
                    <a:pt x="1383672" y="978993"/>
                  </a:lnTo>
                  <a:lnTo>
                    <a:pt x="1382721" y="980893"/>
                  </a:lnTo>
                  <a:lnTo>
                    <a:pt x="1381135" y="982476"/>
                  </a:lnTo>
                  <a:lnTo>
                    <a:pt x="1379549" y="983425"/>
                  </a:lnTo>
                  <a:lnTo>
                    <a:pt x="1377962" y="983425"/>
                  </a:lnTo>
                  <a:lnTo>
                    <a:pt x="1376694" y="983425"/>
                  </a:lnTo>
                  <a:lnTo>
                    <a:pt x="1375425" y="982476"/>
                  </a:lnTo>
                  <a:lnTo>
                    <a:pt x="1373839" y="980893"/>
                  </a:lnTo>
                  <a:lnTo>
                    <a:pt x="1372570" y="978676"/>
                  </a:lnTo>
                  <a:lnTo>
                    <a:pt x="1371301" y="976143"/>
                  </a:lnTo>
                  <a:lnTo>
                    <a:pt x="1370032" y="972977"/>
                  </a:lnTo>
                  <a:lnTo>
                    <a:pt x="1367812" y="965379"/>
                  </a:lnTo>
                  <a:lnTo>
                    <a:pt x="1366860" y="975194"/>
                  </a:lnTo>
                  <a:lnTo>
                    <a:pt x="1364957" y="985325"/>
                  </a:lnTo>
                  <a:lnTo>
                    <a:pt x="1363053" y="994823"/>
                  </a:lnTo>
                  <a:lnTo>
                    <a:pt x="1360516" y="1004005"/>
                  </a:lnTo>
                  <a:lnTo>
                    <a:pt x="1357661" y="1013187"/>
                  </a:lnTo>
                  <a:lnTo>
                    <a:pt x="1354806" y="1021735"/>
                  </a:lnTo>
                  <a:lnTo>
                    <a:pt x="1351316" y="1030283"/>
                  </a:lnTo>
                  <a:lnTo>
                    <a:pt x="1347510" y="1038515"/>
                  </a:lnTo>
                  <a:lnTo>
                    <a:pt x="1343386" y="1046430"/>
                  </a:lnTo>
                  <a:lnTo>
                    <a:pt x="1339262" y="1054346"/>
                  </a:lnTo>
                  <a:lnTo>
                    <a:pt x="1334821" y="1061628"/>
                  </a:lnTo>
                  <a:lnTo>
                    <a:pt x="1330380" y="1068593"/>
                  </a:lnTo>
                  <a:lnTo>
                    <a:pt x="1325622" y="1075242"/>
                  </a:lnTo>
                  <a:lnTo>
                    <a:pt x="1320546" y="1081891"/>
                  </a:lnTo>
                  <a:lnTo>
                    <a:pt x="1315471" y="1088223"/>
                  </a:lnTo>
                  <a:lnTo>
                    <a:pt x="1309761" y="1094238"/>
                  </a:lnTo>
                  <a:lnTo>
                    <a:pt x="1304368" y="1099304"/>
                  </a:lnTo>
                  <a:lnTo>
                    <a:pt x="1298658" y="1104686"/>
                  </a:lnTo>
                  <a:lnTo>
                    <a:pt x="1293266" y="1109435"/>
                  </a:lnTo>
                  <a:lnTo>
                    <a:pt x="1287238" y="1113868"/>
                  </a:lnTo>
                  <a:lnTo>
                    <a:pt x="1281211" y="1118617"/>
                  </a:lnTo>
                  <a:lnTo>
                    <a:pt x="1275501" y="1122100"/>
                  </a:lnTo>
                  <a:lnTo>
                    <a:pt x="1269474" y="1125899"/>
                  </a:lnTo>
                  <a:lnTo>
                    <a:pt x="1263447" y="1129065"/>
                  </a:lnTo>
                  <a:lnTo>
                    <a:pt x="1257420" y="1131915"/>
                  </a:lnTo>
                  <a:lnTo>
                    <a:pt x="1251393" y="1134131"/>
                  </a:lnTo>
                  <a:lnTo>
                    <a:pt x="1245366" y="1136347"/>
                  </a:lnTo>
                  <a:lnTo>
                    <a:pt x="1239339" y="1137930"/>
                  </a:lnTo>
                  <a:lnTo>
                    <a:pt x="1233312" y="1139513"/>
                  </a:lnTo>
                  <a:lnTo>
                    <a:pt x="1227919" y="1140463"/>
                  </a:lnTo>
                  <a:lnTo>
                    <a:pt x="1222209" y="1141096"/>
                  </a:lnTo>
                  <a:lnTo>
                    <a:pt x="1216499" y="1141413"/>
                  </a:lnTo>
                  <a:lnTo>
                    <a:pt x="1212058" y="1141096"/>
                  </a:lnTo>
                  <a:lnTo>
                    <a:pt x="1207617" y="1140146"/>
                  </a:lnTo>
                  <a:lnTo>
                    <a:pt x="1202542" y="1139513"/>
                  </a:lnTo>
                  <a:lnTo>
                    <a:pt x="1197466" y="1137930"/>
                  </a:lnTo>
                  <a:lnTo>
                    <a:pt x="1192073" y="1136031"/>
                  </a:lnTo>
                  <a:lnTo>
                    <a:pt x="1186998" y="1133814"/>
                  </a:lnTo>
                  <a:lnTo>
                    <a:pt x="1181288" y="1131281"/>
                  </a:lnTo>
                  <a:lnTo>
                    <a:pt x="1175895" y="1128749"/>
                  </a:lnTo>
                  <a:lnTo>
                    <a:pt x="1170186" y="1125266"/>
                  </a:lnTo>
                  <a:lnTo>
                    <a:pt x="1164476" y="1121467"/>
                  </a:lnTo>
                  <a:lnTo>
                    <a:pt x="1158766" y="1117667"/>
                  </a:lnTo>
                  <a:lnTo>
                    <a:pt x="1153056" y="1113235"/>
                  </a:lnTo>
                  <a:lnTo>
                    <a:pt x="1147029" y="1108802"/>
                  </a:lnTo>
                  <a:lnTo>
                    <a:pt x="1141319" y="1103736"/>
                  </a:lnTo>
                  <a:lnTo>
                    <a:pt x="1135926" y="1098671"/>
                  </a:lnTo>
                  <a:lnTo>
                    <a:pt x="1130216" y="1092972"/>
                  </a:lnTo>
                  <a:lnTo>
                    <a:pt x="1124506" y="1087273"/>
                  </a:lnTo>
                  <a:lnTo>
                    <a:pt x="1118796" y="1080941"/>
                  </a:lnTo>
                  <a:lnTo>
                    <a:pt x="1113721" y="1074925"/>
                  </a:lnTo>
                  <a:lnTo>
                    <a:pt x="1108011" y="1068276"/>
                  </a:lnTo>
                  <a:lnTo>
                    <a:pt x="1102936" y="1061628"/>
                  </a:lnTo>
                  <a:lnTo>
                    <a:pt x="1097860" y="1054346"/>
                  </a:lnTo>
                  <a:lnTo>
                    <a:pt x="1092785" y="1046747"/>
                  </a:lnTo>
                  <a:lnTo>
                    <a:pt x="1088344" y="1039465"/>
                  </a:lnTo>
                  <a:lnTo>
                    <a:pt x="1083903" y="1031550"/>
                  </a:lnTo>
                  <a:lnTo>
                    <a:pt x="1079779" y="1023635"/>
                  </a:lnTo>
                  <a:lnTo>
                    <a:pt x="1075655" y="1015403"/>
                  </a:lnTo>
                  <a:lnTo>
                    <a:pt x="1071848" y="1007171"/>
                  </a:lnTo>
                  <a:lnTo>
                    <a:pt x="1068676" y="998623"/>
                  </a:lnTo>
                  <a:lnTo>
                    <a:pt x="1065187" y="989758"/>
                  </a:lnTo>
                  <a:lnTo>
                    <a:pt x="1062649" y="980893"/>
                  </a:lnTo>
                  <a:lnTo>
                    <a:pt x="1059794" y="972028"/>
                  </a:lnTo>
                  <a:lnTo>
                    <a:pt x="1057891" y="977726"/>
                  </a:lnTo>
                  <a:lnTo>
                    <a:pt x="1055670" y="982476"/>
                  </a:lnTo>
                  <a:lnTo>
                    <a:pt x="1054719" y="984375"/>
                  </a:lnTo>
                  <a:lnTo>
                    <a:pt x="1053133" y="985325"/>
                  </a:lnTo>
                  <a:lnTo>
                    <a:pt x="1051864" y="986275"/>
                  </a:lnTo>
                  <a:lnTo>
                    <a:pt x="1050595" y="986591"/>
                  </a:lnTo>
                  <a:lnTo>
                    <a:pt x="1049326" y="986275"/>
                  </a:lnTo>
                  <a:lnTo>
                    <a:pt x="1047740" y="985325"/>
                  </a:lnTo>
                  <a:lnTo>
                    <a:pt x="1046471" y="983742"/>
                  </a:lnTo>
                  <a:lnTo>
                    <a:pt x="1045202" y="982159"/>
                  </a:lnTo>
                  <a:lnTo>
                    <a:pt x="1044250" y="979309"/>
                  </a:lnTo>
                  <a:lnTo>
                    <a:pt x="1042664" y="976460"/>
                  </a:lnTo>
                  <a:lnTo>
                    <a:pt x="1040761" y="969495"/>
                  </a:lnTo>
                  <a:lnTo>
                    <a:pt x="1038858" y="960946"/>
                  </a:lnTo>
                  <a:lnTo>
                    <a:pt x="1037589" y="951131"/>
                  </a:lnTo>
                  <a:lnTo>
                    <a:pt x="1036954" y="940367"/>
                  </a:lnTo>
                  <a:lnTo>
                    <a:pt x="1036637" y="928652"/>
                  </a:lnTo>
                  <a:lnTo>
                    <a:pt x="1036954" y="917254"/>
                  </a:lnTo>
                  <a:lnTo>
                    <a:pt x="1037589" y="906173"/>
                  </a:lnTo>
                  <a:lnTo>
                    <a:pt x="1038858" y="896358"/>
                  </a:lnTo>
                  <a:lnTo>
                    <a:pt x="1040761" y="888126"/>
                  </a:lnTo>
                  <a:lnTo>
                    <a:pt x="1042664" y="881161"/>
                  </a:lnTo>
                  <a:lnTo>
                    <a:pt x="1044250" y="877995"/>
                  </a:lnTo>
                  <a:lnTo>
                    <a:pt x="1045202" y="875779"/>
                  </a:lnTo>
                  <a:lnTo>
                    <a:pt x="1046471" y="873879"/>
                  </a:lnTo>
                  <a:lnTo>
                    <a:pt x="1047740" y="872613"/>
                  </a:lnTo>
                  <a:lnTo>
                    <a:pt x="1049326" y="871346"/>
                  </a:lnTo>
                  <a:lnTo>
                    <a:pt x="1050595" y="871346"/>
                  </a:lnTo>
                  <a:lnTo>
                    <a:pt x="1051546" y="871346"/>
                  </a:lnTo>
                  <a:lnTo>
                    <a:pt x="1052498" y="871663"/>
                  </a:lnTo>
                  <a:lnTo>
                    <a:pt x="1052815" y="864381"/>
                  </a:lnTo>
                  <a:lnTo>
                    <a:pt x="1053133" y="856782"/>
                  </a:lnTo>
                  <a:lnTo>
                    <a:pt x="1053767" y="850133"/>
                  </a:lnTo>
                  <a:lnTo>
                    <a:pt x="1055036" y="843801"/>
                  </a:lnTo>
                  <a:lnTo>
                    <a:pt x="1054719" y="835886"/>
                  </a:lnTo>
                  <a:lnTo>
                    <a:pt x="1054401" y="827971"/>
                  </a:lnTo>
                  <a:lnTo>
                    <a:pt x="1054401" y="820689"/>
                  </a:lnTo>
                  <a:lnTo>
                    <a:pt x="1054401" y="814040"/>
                  </a:lnTo>
                  <a:lnTo>
                    <a:pt x="1055036" y="807708"/>
                  </a:lnTo>
                  <a:lnTo>
                    <a:pt x="1055670" y="801692"/>
                  </a:lnTo>
                  <a:lnTo>
                    <a:pt x="1057256" y="796310"/>
                  </a:lnTo>
                  <a:lnTo>
                    <a:pt x="1058842" y="791244"/>
                  </a:lnTo>
                  <a:lnTo>
                    <a:pt x="1060746" y="786179"/>
                  </a:lnTo>
                  <a:lnTo>
                    <a:pt x="1062649" y="781746"/>
                  </a:lnTo>
                  <a:lnTo>
                    <a:pt x="1064870" y="777630"/>
                  </a:lnTo>
                  <a:lnTo>
                    <a:pt x="1067407" y="773831"/>
                  </a:lnTo>
                  <a:lnTo>
                    <a:pt x="1070262" y="770665"/>
                  </a:lnTo>
                  <a:lnTo>
                    <a:pt x="1073434" y="767499"/>
                  </a:lnTo>
                  <a:lnTo>
                    <a:pt x="1076924" y="764649"/>
                  </a:lnTo>
                  <a:lnTo>
                    <a:pt x="1080096" y="762433"/>
                  </a:lnTo>
                  <a:lnTo>
                    <a:pt x="1064235" y="762433"/>
                  </a:lnTo>
                  <a:lnTo>
                    <a:pt x="1052498" y="762750"/>
                  </a:lnTo>
                  <a:lnTo>
                    <a:pt x="1041713" y="763383"/>
                  </a:lnTo>
                  <a:lnTo>
                    <a:pt x="1049009" y="759583"/>
                  </a:lnTo>
                  <a:lnTo>
                    <a:pt x="1056622" y="754834"/>
                  </a:lnTo>
                  <a:lnTo>
                    <a:pt x="1063918" y="749452"/>
                  </a:lnTo>
                  <a:lnTo>
                    <a:pt x="1071531" y="743753"/>
                  </a:lnTo>
                  <a:lnTo>
                    <a:pt x="1085806" y="733305"/>
                  </a:lnTo>
                  <a:lnTo>
                    <a:pt x="1092150" y="728872"/>
                  </a:lnTo>
                  <a:lnTo>
                    <a:pt x="1098495" y="725073"/>
                  </a:lnTo>
                  <a:lnTo>
                    <a:pt x="1106742" y="720957"/>
                  </a:lnTo>
                  <a:lnTo>
                    <a:pt x="1114990" y="717158"/>
                  </a:lnTo>
                  <a:lnTo>
                    <a:pt x="1122920" y="713675"/>
                  </a:lnTo>
                  <a:lnTo>
                    <a:pt x="1130851" y="710193"/>
                  </a:lnTo>
                  <a:lnTo>
                    <a:pt x="1138781" y="707660"/>
                  </a:lnTo>
                  <a:lnTo>
                    <a:pt x="1146711" y="704494"/>
                  </a:lnTo>
                  <a:lnTo>
                    <a:pt x="1161938" y="700061"/>
                  </a:lnTo>
                  <a:lnTo>
                    <a:pt x="1176847" y="696262"/>
                  </a:lnTo>
                  <a:lnTo>
                    <a:pt x="1191439" y="693729"/>
                  </a:lnTo>
                  <a:lnTo>
                    <a:pt x="1205397" y="692146"/>
                  </a:lnTo>
                  <a:lnTo>
                    <a:pt x="1218720" y="691196"/>
                  </a:lnTo>
                  <a:lnTo>
                    <a:pt x="1231408" y="690563"/>
                  </a:lnTo>
                  <a:close/>
                  <a:moveTo>
                    <a:pt x="1798422" y="585942"/>
                  </a:moveTo>
                  <a:lnTo>
                    <a:pt x="1795888" y="586577"/>
                  </a:lnTo>
                  <a:lnTo>
                    <a:pt x="1792720" y="586577"/>
                  </a:lnTo>
                  <a:lnTo>
                    <a:pt x="1789236" y="586577"/>
                  </a:lnTo>
                  <a:lnTo>
                    <a:pt x="1771814" y="728756"/>
                  </a:lnTo>
                  <a:lnTo>
                    <a:pt x="1786068" y="727804"/>
                  </a:lnTo>
                  <a:lnTo>
                    <a:pt x="1800322" y="727487"/>
                  </a:lnTo>
                  <a:lnTo>
                    <a:pt x="1808558" y="727804"/>
                  </a:lnTo>
                  <a:lnTo>
                    <a:pt x="1816477" y="728121"/>
                  </a:lnTo>
                  <a:lnTo>
                    <a:pt x="1798422" y="585942"/>
                  </a:lnTo>
                  <a:close/>
                  <a:moveTo>
                    <a:pt x="2691328" y="534988"/>
                  </a:moveTo>
                  <a:lnTo>
                    <a:pt x="2700209" y="535623"/>
                  </a:lnTo>
                  <a:lnTo>
                    <a:pt x="2709091" y="535940"/>
                  </a:lnTo>
                  <a:lnTo>
                    <a:pt x="2718289" y="536893"/>
                  </a:lnTo>
                  <a:lnTo>
                    <a:pt x="2727170" y="538480"/>
                  </a:lnTo>
                  <a:lnTo>
                    <a:pt x="2736368" y="540385"/>
                  </a:lnTo>
                  <a:lnTo>
                    <a:pt x="2745249" y="542608"/>
                  </a:lnTo>
                  <a:lnTo>
                    <a:pt x="2753813" y="544830"/>
                  </a:lnTo>
                  <a:lnTo>
                    <a:pt x="2763011" y="548005"/>
                  </a:lnTo>
                  <a:lnTo>
                    <a:pt x="2771575" y="550863"/>
                  </a:lnTo>
                  <a:lnTo>
                    <a:pt x="2780139" y="554355"/>
                  </a:lnTo>
                  <a:lnTo>
                    <a:pt x="2789020" y="558165"/>
                  </a:lnTo>
                  <a:lnTo>
                    <a:pt x="2797267" y="561658"/>
                  </a:lnTo>
                  <a:lnTo>
                    <a:pt x="2812809" y="569595"/>
                  </a:lnTo>
                  <a:lnTo>
                    <a:pt x="2827716" y="577850"/>
                  </a:lnTo>
                  <a:lnTo>
                    <a:pt x="2841355" y="586105"/>
                  </a:lnTo>
                  <a:lnTo>
                    <a:pt x="2853408" y="594678"/>
                  </a:lnTo>
                  <a:lnTo>
                    <a:pt x="2864509" y="602933"/>
                  </a:lnTo>
                  <a:lnTo>
                    <a:pt x="2873073" y="609918"/>
                  </a:lnTo>
                  <a:lnTo>
                    <a:pt x="2879734" y="616585"/>
                  </a:lnTo>
                  <a:lnTo>
                    <a:pt x="2882271" y="619760"/>
                  </a:lnTo>
                  <a:lnTo>
                    <a:pt x="2884809" y="622300"/>
                  </a:lnTo>
                  <a:lnTo>
                    <a:pt x="2886077" y="624523"/>
                  </a:lnTo>
                  <a:lnTo>
                    <a:pt x="2887029" y="626428"/>
                  </a:lnTo>
                  <a:lnTo>
                    <a:pt x="2887346" y="630238"/>
                  </a:lnTo>
                  <a:lnTo>
                    <a:pt x="2887663" y="635635"/>
                  </a:lnTo>
                  <a:lnTo>
                    <a:pt x="2887663" y="650875"/>
                  </a:lnTo>
                  <a:lnTo>
                    <a:pt x="2887029" y="671513"/>
                  </a:lnTo>
                  <a:lnTo>
                    <a:pt x="2885443" y="697230"/>
                  </a:lnTo>
                  <a:lnTo>
                    <a:pt x="2883540" y="726123"/>
                  </a:lnTo>
                  <a:lnTo>
                    <a:pt x="2881320" y="758190"/>
                  </a:lnTo>
                  <a:lnTo>
                    <a:pt x="2875610" y="827723"/>
                  </a:lnTo>
                  <a:lnTo>
                    <a:pt x="2868950" y="899161"/>
                  </a:lnTo>
                  <a:lnTo>
                    <a:pt x="2861654" y="965518"/>
                  </a:lnTo>
                  <a:lnTo>
                    <a:pt x="2858483" y="995363"/>
                  </a:lnTo>
                  <a:lnTo>
                    <a:pt x="2854994" y="1021398"/>
                  </a:lnTo>
                  <a:lnTo>
                    <a:pt x="2852139" y="1042671"/>
                  </a:lnTo>
                  <a:lnTo>
                    <a:pt x="2848967" y="1059181"/>
                  </a:lnTo>
                  <a:lnTo>
                    <a:pt x="2838817" y="1062991"/>
                  </a:lnTo>
                  <a:lnTo>
                    <a:pt x="2828985" y="1066483"/>
                  </a:lnTo>
                  <a:lnTo>
                    <a:pt x="2820104" y="1069023"/>
                  </a:lnTo>
                  <a:lnTo>
                    <a:pt x="2810905" y="1070928"/>
                  </a:lnTo>
                  <a:lnTo>
                    <a:pt x="2803293" y="1072198"/>
                  </a:lnTo>
                  <a:lnTo>
                    <a:pt x="2795998" y="1072516"/>
                  </a:lnTo>
                  <a:lnTo>
                    <a:pt x="2792509" y="1072198"/>
                  </a:lnTo>
                  <a:lnTo>
                    <a:pt x="2789654" y="1071563"/>
                  </a:lnTo>
                  <a:lnTo>
                    <a:pt x="2786483" y="1070928"/>
                  </a:lnTo>
                  <a:lnTo>
                    <a:pt x="2784262" y="1070293"/>
                  </a:lnTo>
                  <a:lnTo>
                    <a:pt x="2785214" y="1057911"/>
                  </a:lnTo>
                  <a:lnTo>
                    <a:pt x="2786165" y="1039813"/>
                  </a:lnTo>
                  <a:lnTo>
                    <a:pt x="2787751" y="990918"/>
                  </a:lnTo>
                  <a:lnTo>
                    <a:pt x="2789337" y="930276"/>
                  </a:lnTo>
                  <a:lnTo>
                    <a:pt x="2790289" y="865188"/>
                  </a:lnTo>
                  <a:lnTo>
                    <a:pt x="2790606" y="803593"/>
                  </a:lnTo>
                  <a:lnTo>
                    <a:pt x="2790606" y="775653"/>
                  </a:lnTo>
                  <a:lnTo>
                    <a:pt x="2790289" y="751840"/>
                  </a:lnTo>
                  <a:lnTo>
                    <a:pt x="2789654" y="731838"/>
                  </a:lnTo>
                  <a:lnTo>
                    <a:pt x="2788386" y="717233"/>
                  </a:lnTo>
                  <a:lnTo>
                    <a:pt x="2788068" y="711835"/>
                  </a:lnTo>
                  <a:lnTo>
                    <a:pt x="2787434" y="708343"/>
                  </a:lnTo>
                  <a:lnTo>
                    <a:pt x="2786483" y="707073"/>
                  </a:lnTo>
                  <a:lnTo>
                    <a:pt x="2785848" y="706438"/>
                  </a:lnTo>
                  <a:lnTo>
                    <a:pt x="2785531" y="707073"/>
                  </a:lnTo>
                  <a:lnTo>
                    <a:pt x="2780773" y="713740"/>
                  </a:lnTo>
                  <a:lnTo>
                    <a:pt x="2775381" y="720725"/>
                  </a:lnTo>
                  <a:lnTo>
                    <a:pt x="2774113" y="722630"/>
                  </a:lnTo>
                  <a:lnTo>
                    <a:pt x="2757936" y="960756"/>
                  </a:lnTo>
                  <a:lnTo>
                    <a:pt x="2753813" y="1010921"/>
                  </a:lnTo>
                  <a:lnTo>
                    <a:pt x="2750324" y="1049338"/>
                  </a:lnTo>
                  <a:lnTo>
                    <a:pt x="2746835" y="1083946"/>
                  </a:lnTo>
                  <a:lnTo>
                    <a:pt x="2746518" y="1087438"/>
                  </a:lnTo>
                  <a:lnTo>
                    <a:pt x="2744932" y="1092836"/>
                  </a:lnTo>
                  <a:lnTo>
                    <a:pt x="2742712" y="1097916"/>
                  </a:lnTo>
                  <a:lnTo>
                    <a:pt x="2740491" y="1103631"/>
                  </a:lnTo>
                  <a:lnTo>
                    <a:pt x="2737637" y="1109028"/>
                  </a:lnTo>
                  <a:lnTo>
                    <a:pt x="2732245" y="1119506"/>
                  </a:lnTo>
                  <a:lnTo>
                    <a:pt x="2725267" y="1129666"/>
                  </a:lnTo>
                  <a:lnTo>
                    <a:pt x="2699258" y="1479233"/>
                  </a:lnTo>
                  <a:lnTo>
                    <a:pt x="2716386" y="1483361"/>
                  </a:lnTo>
                  <a:lnTo>
                    <a:pt x="2732879" y="1487488"/>
                  </a:lnTo>
                  <a:lnTo>
                    <a:pt x="2870853" y="1410971"/>
                  </a:lnTo>
                  <a:lnTo>
                    <a:pt x="2876879" y="1421766"/>
                  </a:lnTo>
                  <a:lnTo>
                    <a:pt x="2749055" y="1492886"/>
                  </a:lnTo>
                  <a:lnTo>
                    <a:pt x="2761743" y="1497013"/>
                  </a:lnTo>
                  <a:lnTo>
                    <a:pt x="2773795" y="1501776"/>
                  </a:lnTo>
                  <a:lnTo>
                    <a:pt x="2785214" y="1507173"/>
                  </a:lnTo>
                  <a:lnTo>
                    <a:pt x="2795998" y="1512253"/>
                  </a:lnTo>
                  <a:lnTo>
                    <a:pt x="2805831" y="1517968"/>
                  </a:lnTo>
                  <a:lnTo>
                    <a:pt x="2815029" y="1524001"/>
                  </a:lnTo>
                  <a:lnTo>
                    <a:pt x="2823910" y="1530033"/>
                  </a:lnTo>
                  <a:lnTo>
                    <a:pt x="2831839" y="1536383"/>
                  </a:lnTo>
                  <a:lnTo>
                    <a:pt x="2838500" y="1543051"/>
                  </a:lnTo>
                  <a:lnTo>
                    <a:pt x="2844844" y="1550036"/>
                  </a:lnTo>
                  <a:lnTo>
                    <a:pt x="2850236" y="1557021"/>
                  </a:lnTo>
                  <a:lnTo>
                    <a:pt x="2854359" y="1564323"/>
                  </a:lnTo>
                  <a:lnTo>
                    <a:pt x="2856262" y="1568133"/>
                  </a:lnTo>
                  <a:lnTo>
                    <a:pt x="2857848" y="1571626"/>
                  </a:lnTo>
                  <a:lnTo>
                    <a:pt x="2859117" y="1575436"/>
                  </a:lnTo>
                  <a:lnTo>
                    <a:pt x="2860386" y="1579246"/>
                  </a:lnTo>
                  <a:lnTo>
                    <a:pt x="2861337" y="1583056"/>
                  </a:lnTo>
                  <a:lnTo>
                    <a:pt x="2861654" y="1586866"/>
                  </a:lnTo>
                  <a:lnTo>
                    <a:pt x="2861972" y="1590993"/>
                  </a:lnTo>
                  <a:lnTo>
                    <a:pt x="2862606" y="1594803"/>
                  </a:lnTo>
                  <a:lnTo>
                    <a:pt x="2861972" y="1598931"/>
                  </a:lnTo>
                  <a:lnTo>
                    <a:pt x="2861654" y="1603058"/>
                  </a:lnTo>
                  <a:lnTo>
                    <a:pt x="2861020" y="1607186"/>
                  </a:lnTo>
                  <a:lnTo>
                    <a:pt x="2860386" y="1611313"/>
                  </a:lnTo>
                  <a:lnTo>
                    <a:pt x="2858800" y="1615123"/>
                  </a:lnTo>
                  <a:lnTo>
                    <a:pt x="2857214" y="1619251"/>
                  </a:lnTo>
                  <a:lnTo>
                    <a:pt x="2855628" y="1622743"/>
                  </a:lnTo>
                  <a:lnTo>
                    <a:pt x="2853408" y="1626553"/>
                  </a:lnTo>
                  <a:lnTo>
                    <a:pt x="2851187" y="1630681"/>
                  </a:lnTo>
                  <a:lnTo>
                    <a:pt x="2848967" y="1634491"/>
                  </a:lnTo>
                  <a:lnTo>
                    <a:pt x="2842941" y="1641793"/>
                  </a:lnTo>
                  <a:lnTo>
                    <a:pt x="2836597" y="1648778"/>
                  </a:lnTo>
                  <a:lnTo>
                    <a:pt x="2828668" y="1655763"/>
                  </a:lnTo>
                  <a:lnTo>
                    <a:pt x="2820421" y="1662431"/>
                  </a:lnTo>
                  <a:lnTo>
                    <a:pt x="2810905" y="1668781"/>
                  </a:lnTo>
                  <a:lnTo>
                    <a:pt x="2800756" y="1674813"/>
                  </a:lnTo>
                  <a:lnTo>
                    <a:pt x="2789972" y="1680528"/>
                  </a:lnTo>
                  <a:lnTo>
                    <a:pt x="2778236" y="1685926"/>
                  </a:lnTo>
                  <a:lnTo>
                    <a:pt x="2765866" y="1691006"/>
                  </a:lnTo>
                  <a:lnTo>
                    <a:pt x="2752861" y="1695768"/>
                  </a:lnTo>
                  <a:lnTo>
                    <a:pt x="2739223" y="1700213"/>
                  </a:lnTo>
                  <a:lnTo>
                    <a:pt x="2869267" y="1786891"/>
                  </a:lnTo>
                  <a:lnTo>
                    <a:pt x="2862606" y="1797051"/>
                  </a:lnTo>
                  <a:lnTo>
                    <a:pt x="2723998" y="1704341"/>
                  </a:lnTo>
                  <a:lnTo>
                    <a:pt x="2707822" y="1708151"/>
                  </a:lnTo>
                  <a:lnTo>
                    <a:pt x="2690694" y="1711961"/>
                  </a:lnTo>
                  <a:lnTo>
                    <a:pt x="2673566" y="1715136"/>
                  </a:lnTo>
                  <a:lnTo>
                    <a:pt x="2655487" y="1717358"/>
                  </a:lnTo>
                  <a:lnTo>
                    <a:pt x="2637091" y="1719581"/>
                  </a:lnTo>
                  <a:lnTo>
                    <a:pt x="2618060" y="1720533"/>
                  </a:lnTo>
                  <a:lnTo>
                    <a:pt x="2598712" y="1721803"/>
                  </a:lnTo>
                  <a:lnTo>
                    <a:pt x="2579046" y="1721803"/>
                  </a:lnTo>
                  <a:lnTo>
                    <a:pt x="2563822" y="1721803"/>
                  </a:lnTo>
                  <a:lnTo>
                    <a:pt x="2549549" y="1721486"/>
                  </a:lnTo>
                  <a:lnTo>
                    <a:pt x="2534958" y="1720533"/>
                  </a:lnTo>
                  <a:lnTo>
                    <a:pt x="2521002" y="1719581"/>
                  </a:lnTo>
                  <a:lnTo>
                    <a:pt x="2507046" y="1717993"/>
                  </a:lnTo>
                  <a:lnTo>
                    <a:pt x="2493725" y="1716088"/>
                  </a:lnTo>
                  <a:lnTo>
                    <a:pt x="2480403" y="1714183"/>
                  </a:lnTo>
                  <a:lnTo>
                    <a:pt x="2467399" y="1711961"/>
                  </a:lnTo>
                  <a:lnTo>
                    <a:pt x="2455029" y="1709738"/>
                  </a:lnTo>
                  <a:lnTo>
                    <a:pt x="2442659" y="1706881"/>
                  </a:lnTo>
                  <a:lnTo>
                    <a:pt x="2430923" y="1703706"/>
                  </a:lnTo>
                  <a:lnTo>
                    <a:pt x="2419187" y="1700213"/>
                  </a:lnTo>
                  <a:lnTo>
                    <a:pt x="2408086" y="1697038"/>
                  </a:lnTo>
                  <a:lnTo>
                    <a:pt x="2397619" y="1693228"/>
                  </a:lnTo>
                  <a:lnTo>
                    <a:pt x="2387469" y="1689418"/>
                  </a:lnTo>
                  <a:lnTo>
                    <a:pt x="2377637" y="1684973"/>
                  </a:lnTo>
                  <a:lnTo>
                    <a:pt x="2368121" y="1680846"/>
                  </a:lnTo>
                  <a:lnTo>
                    <a:pt x="2359240" y="1676401"/>
                  </a:lnTo>
                  <a:lnTo>
                    <a:pt x="2350994" y="1671321"/>
                  </a:lnTo>
                  <a:lnTo>
                    <a:pt x="2343064" y="1666558"/>
                  </a:lnTo>
                  <a:lnTo>
                    <a:pt x="2335769" y="1661161"/>
                  </a:lnTo>
                  <a:lnTo>
                    <a:pt x="2329108" y="1656081"/>
                  </a:lnTo>
                  <a:lnTo>
                    <a:pt x="2322764" y="1650366"/>
                  </a:lnTo>
                  <a:lnTo>
                    <a:pt x="2317055" y="1644651"/>
                  </a:lnTo>
                  <a:lnTo>
                    <a:pt x="2312298" y="1638936"/>
                  </a:lnTo>
                  <a:lnTo>
                    <a:pt x="2307857" y="1632903"/>
                  </a:lnTo>
                  <a:lnTo>
                    <a:pt x="2304051" y="1627188"/>
                  </a:lnTo>
                  <a:lnTo>
                    <a:pt x="2300879" y="1620521"/>
                  </a:lnTo>
                  <a:lnTo>
                    <a:pt x="2298659" y="1614171"/>
                  </a:lnTo>
                  <a:lnTo>
                    <a:pt x="2296756" y="1607821"/>
                  </a:lnTo>
                  <a:lnTo>
                    <a:pt x="2295804" y="1601471"/>
                  </a:lnTo>
                  <a:lnTo>
                    <a:pt x="2295170" y="1594803"/>
                  </a:lnTo>
                  <a:lnTo>
                    <a:pt x="2295170" y="1590676"/>
                  </a:lnTo>
                  <a:lnTo>
                    <a:pt x="2296121" y="1585913"/>
                  </a:lnTo>
                  <a:lnTo>
                    <a:pt x="2296756" y="1581468"/>
                  </a:lnTo>
                  <a:lnTo>
                    <a:pt x="2298024" y="1577341"/>
                  </a:lnTo>
                  <a:lnTo>
                    <a:pt x="2299293" y="1573213"/>
                  </a:lnTo>
                  <a:lnTo>
                    <a:pt x="2300879" y="1568768"/>
                  </a:lnTo>
                  <a:lnTo>
                    <a:pt x="2302782" y="1564641"/>
                  </a:lnTo>
                  <a:lnTo>
                    <a:pt x="2305320" y="1560831"/>
                  </a:lnTo>
                  <a:lnTo>
                    <a:pt x="2307857" y="1556703"/>
                  </a:lnTo>
                  <a:lnTo>
                    <a:pt x="2310712" y="1552576"/>
                  </a:lnTo>
                  <a:lnTo>
                    <a:pt x="2313566" y="1548766"/>
                  </a:lnTo>
                  <a:lnTo>
                    <a:pt x="2317372" y="1544956"/>
                  </a:lnTo>
                  <a:lnTo>
                    <a:pt x="2320861" y="1541146"/>
                  </a:lnTo>
                  <a:lnTo>
                    <a:pt x="2324985" y="1537653"/>
                  </a:lnTo>
                  <a:lnTo>
                    <a:pt x="2333549" y="1530351"/>
                  </a:lnTo>
                  <a:lnTo>
                    <a:pt x="2343064" y="1523366"/>
                  </a:lnTo>
                  <a:lnTo>
                    <a:pt x="2353848" y="1517016"/>
                  </a:lnTo>
                  <a:lnTo>
                    <a:pt x="2365267" y="1510348"/>
                  </a:lnTo>
                  <a:lnTo>
                    <a:pt x="2377637" y="1504316"/>
                  </a:lnTo>
                  <a:lnTo>
                    <a:pt x="2390641" y="1499236"/>
                  </a:lnTo>
                  <a:lnTo>
                    <a:pt x="2404597" y="1493838"/>
                  </a:lnTo>
                  <a:lnTo>
                    <a:pt x="2419187" y="1489393"/>
                  </a:lnTo>
                  <a:lnTo>
                    <a:pt x="2434729" y="1484948"/>
                  </a:lnTo>
                  <a:lnTo>
                    <a:pt x="2421090" y="1301751"/>
                  </a:lnTo>
                  <a:lnTo>
                    <a:pt x="2390958" y="1273493"/>
                  </a:lnTo>
                  <a:lnTo>
                    <a:pt x="2399205" y="1264603"/>
                  </a:lnTo>
                  <a:lnTo>
                    <a:pt x="2419505" y="1283653"/>
                  </a:lnTo>
                  <a:lnTo>
                    <a:pt x="2407769" y="1124268"/>
                  </a:lnTo>
                  <a:lnTo>
                    <a:pt x="2401742" y="1115378"/>
                  </a:lnTo>
                  <a:lnTo>
                    <a:pt x="2396350" y="1106171"/>
                  </a:lnTo>
                  <a:lnTo>
                    <a:pt x="2391910" y="1097281"/>
                  </a:lnTo>
                  <a:lnTo>
                    <a:pt x="2390007" y="1092201"/>
                  </a:lnTo>
                  <a:lnTo>
                    <a:pt x="2388104" y="1087756"/>
                  </a:lnTo>
                  <a:lnTo>
                    <a:pt x="2387787" y="1083946"/>
                  </a:lnTo>
                  <a:lnTo>
                    <a:pt x="2382712" y="1029971"/>
                  </a:lnTo>
                  <a:lnTo>
                    <a:pt x="2377320" y="970916"/>
                  </a:lnTo>
                  <a:lnTo>
                    <a:pt x="2371293" y="897573"/>
                  </a:lnTo>
                  <a:lnTo>
                    <a:pt x="2359240" y="716280"/>
                  </a:lnTo>
                  <a:lnTo>
                    <a:pt x="2354165" y="712153"/>
                  </a:lnTo>
                  <a:lnTo>
                    <a:pt x="2349090" y="707073"/>
                  </a:lnTo>
                  <a:lnTo>
                    <a:pt x="2348773" y="707073"/>
                  </a:lnTo>
                  <a:lnTo>
                    <a:pt x="2348773" y="707390"/>
                  </a:lnTo>
                  <a:lnTo>
                    <a:pt x="2347822" y="709295"/>
                  </a:lnTo>
                  <a:lnTo>
                    <a:pt x="2347505" y="713105"/>
                  </a:lnTo>
                  <a:lnTo>
                    <a:pt x="2347187" y="718503"/>
                  </a:lnTo>
                  <a:lnTo>
                    <a:pt x="2347187" y="733743"/>
                  </a:lnTo>
                  <a:lnTo>
                    <a:pt x="2347187" y="754063"/>
                  </a:lnTo>
                  <a:lnTo>
                    <a:pt x="2348773" y="806133"/>
                  </a:lnTo>
                  <a:lnTo>
                    <a:pt x="2350994" y="868363"/>
                  </a:lnTo>
                  <a:lnTo>
                    <a:pt x="2353848" y="932498"/>
                  </a:lnTo>
                  <a:lnTo>
                    <a:pt x="2357020" y="993141"/>
                  </a:lnTo>
                  <a:lnTo>
                    <a:pt x="2359875" y="1041718"/>
                  </a:lnTo>
                  <a:lnTo>
                    <a:pt x="2362095" y="1072198"/>
                  </a:lnTo>
                  <a:lnTo>
                    <a:pt x="2348139" y="1072516"/>
                  </a:lnTo>
                  <a:lnTo>
                    <a:pt x="2339258" y="1072198"/>
                  </a:lnTo>
                  <a:lnTo>
                    <a:pt x="2329108" y="1071246"/>
                  </a:lnTo>
                  <a:lnTo>
                    <a:pt x="2323716" y="1070611"/>
                  </a:lnTo>
                  <a:lnTo>
                    <a:pt x="2318641" y="1069658"/>
                  </a:lnTo>
                  <a:lnTo>
                    <a:pt x="2312932" y="1068706"/>
                  </a:lnTo>
                  <a:lnTo>
                    <a:pt x="2307223" y="1067118"/>
                  </a:lnTo>
                  <a:lnTo>
                    <a:pt x="2302148" y="1065213"/>
                  </a:lnTo>
                  <a:lnTo>
                    <a:pt x="2296438" y="1062991"/>
                  </a:lnTo>
                  <a:lnTo>
                    <a:pt x="2290729" y="1060451"/>
                  </a:lnTo>
                  <a:lnTo>
                    <a:pt x="2285654" y="1057276"/>
                  </a:lnTo>
                  <a:lnTo>
                    <a:pt x="2282800" y="1041718"/>
                  </a:lnTo>
                  <a:lnTo>
                    <a:pt x="2280262" y="1020446"/>
                  </a:lnTo>
                  <a:lnTo>
                    <a:pt x="2277408" y="995681"/>
                  </a:lnTo>
                  <a:lnTo>
                    <a:pt x="2274553" y="967423"/>
                  </a:lnTo>
                  <a:lnTo>
                    <a:pt x="2272016" y="936626"/>
                  </a:lnTo>
                  <a:lnTo>
                    <a:pt x="2269478" y="904241"/>
                  </a:lnTo>
                  <a:lnTo>
                    <a:pt x="2264403" y="836930"/>
                  </a:lnTo>
                  <a:lnTo>
                    <a:pt x="2260597" y="771525"/>
                  </a:lnTo>
                  <a:lnTo>
                    <a:pt x="2259328" y="741680"/>
                  </a:lnTo>
                  <a:lnTo>
                    <a:pt x="2258060" y="714058"/>
                  </a:lnTo>
                  <a:lnTo>
                    <a:pt x="2257425" y="689928"/>
                  </a:lnTo>
                  <a:lnTo>
                    <a:pt x="2257425" y="670560"/>
                  </a:lnTo>
                  <a:lnTo>
                    <a:pt x="2257425" y="655955"/>
                  </a:lnTo>
                  <a:lnTo>
                    <a:pt x="2257742" y="650875"/>
                  </a:lnTo>
                  <a:lnTo>
                    <a:pt x="2258377" y="647065"/>
                  </a:lnTo>
                  <a:lnTo>
                    <a:pt x="2259011" y="641033"/>
                  </a:lnTo>
                  <a:lnTo>
                    <a:pt x="2260280" y="635635"/>
                  </a:lnTo>
                  <a:lnTo>
                    <a:pt x="2262183" y="629920"/>
                  </a:lnTo>
                  <a:lnTo>
                    <a:pt x="2264403" y="624205"/>
                  </a:lnTo>
                  <a:lnTo>
                    <a:pt x="2267575" y="619125"/>
                  </a:lnTo>
                  <a:lnTo>
                    <a:pt x="2271381" y="614045"/>
                  </a:lnTo>
                  <a:lnTo>
                    <a:pt x="2275505" y="609283"/>
                  </a:lnTo>
                  <a:lnTo>
                    <a:pt x="2279945" y="604203"/>
                  </a:lnTo>
                  <a:lnTo>
                    <a:pt x="2284703" y="599758"/>
                  </a:lnTo>
                  <a:lnTo>
                    <a:pt x="2290412" y="595313"/>
                  </a:lnTo>
                  <a:lnTo>
                    <a:pt x="2296121" y="591185"/>
                  </a:lnTo>
                  <a:lnTo>
                    <a:pt x="2302465" y="587058"/>
                  </a:lnTo>
                  <a:lnTo>
                    <a:pt x="2309126" y="583248"/>
                  </a:lnTo>
                  <a:lnTo>
                    <a:pt x="2316104" y="579438"/>
                  </a:lnTo>
                  <a:lnTo>
                    <a:pt x="2323399" y="575628"/>
                  </a:lnTo>
                  <a:lnTo>
                    <a:pt x="2331011" y="572453"/>
                  </a:lnTo>
                  <a:lnTo>
                    <a:pt x="2338941" y="568960"/>
                  </a:lnTo>
                  <a:lnTo>
                    <a:pt x="2347187" y="566103"/>
                  </a:lnTo>
                  <a:lnTo>
                    <a:pt x="2363681" y="560070"/>
                  </a:lnTo>
                  <a:lnTo>
                    <a:pt x="2381443" y="554673"/>
                  </a:lnTo>
                  <a:lnTo>
                    <a:pt x="2399205" y="550228"/>
                  </a:lnTo>
                  <a:lnTo>
                    <a:pt x="2417284" y="546100"/>
                  </a:lnTo>
                  <a:lnTo>
                    <a:pt x="2435681" y="542290"/>
                  </a:lnTo>
                  <a:lnTo>
                    <a:pt x="2453760" y="539115"/>
                  </a:lnTo>
                  <a:lnTo>
                    <a:pt x="2471522" y="536575"/>
                  </a:lnTo>
                  <a:lnTo>
                    <a:pt x="2475646" y="536258"/>
                  </a:lnTo>
                  <a:lnTo>
                    <a:pt x="2479769" y="536258"/>
                  </a:lnTo>
                  <a:lnTo>
                    <a:pt x="2537813" y="750888"/>
                  </a:lnTo>
                  <a:lnTo>
                    <a:pt x="2539082" y="742315"/>
                  </a:lnTo>
                  <a:lnTo>
                    <a:pt x="2559064" y="595313"/>
                  </a:lnTo>
                  <a:lnTo>
                    <a:pt x="2553355" y="580708"/>
                  </a:lnTo>
                  <a:lnTo>
                    <a:pt x="2564773" y="561340"/>
                  </a:lnTo>
                  <a:lnTo>
                    <a:pt x="2590148" y="561340"/>
                  </a:lnTo>
                  <a:lnTo>
                    <a:pt x="2600615" y="580708"/>
                  </a:lnTo>
                  <a:lnTo>
                    <a:pt x="2595857" y="597853"/>
                  </a:lnTo>
                  <a:lnTo>
                    <a:pt x="2613619" y="753110"/>
                  </a:lnTo>
                  <a:lnTo>
                    <a:pt x="2661196" y="542925"/>
                  </a:lnTo>
                  <a:lnTo>
                    <a:pt x="2666271" y="540703"/>
                  </a:lnTo>
                  <a:lnTo>
                    <a:pt x="2670712" y="538480"/>
                  </a:lnTo>
                  <a:lnTo>
                    <a:pt x="2673249" y="536893"/>
                  </a:lnTo>
                  <a:lnTo>
                    <a:pt x="2673566" y="536575"/>
                  </a:lnTo>
                  <a:lnTo>
                    <a:pt x="2682130" y="535623"/>
                  </a:lnTo>
                  <a:lnTo>
                    <a:pt x="2691328" y="534988"/>
                  </a:lnTo>
                  <a:close/>
                  <a:moveTo>
                    <a:pt x="1954213" y="512763"/>
                  </a:moveTo>
                  <a:lnTo>
                    <a:pt x="1953574" y="518429"/>
                  </a:lnTo>
                  <a:lnTo>
                    <a:pt x="1952294" y="524094"/>
                  </a:lnTo>
                  <a:lnTo>
                    <a:pt x="1951015" y="530705"/>
                  </a:lnTo>
                  <a:lnTo>
                    <a:pt x="1948775" y="537629"/>
                  </a:lnTo>
                  <a:lnTo>
                    <a:pt x="1947176" y="540462"/>
                  </a:lnTo>
                  <a:lnTo>
                    <a:pt x="1945577" y="542981"/>
                  </a:lnTo>
                  <a:lnTo>
                    <a:pt x="1943657" y="545813"/>
                  </a:lnTo>
                  <a:lnTo>
                    <a:pt x="1941418" y="547387"/>
                  </a:lnTo>
                  <a:lnTo>
                    <a:pt x="1939179" y="548961"/>
                  </a:lnTo>
                  <a:lnTo>
                    <a:pt x="1936620" y="549276"/>
                  </a:lnTo>
                  <a:lnTo>
                    <a:pt x="1933421" y="549276"/>
                  </a:lnTo>
                  <a:lnTo>
                    <a:pt x="1930863" y="548961"/>
                  </a:lnTo>
                  <a:lnTo>
                    <a:pt x="1928943" y="548332"/>
                  </a:lnTo>
                  <a:lnTo>
                    <a:pt x="1927024" y="547073"/>
                  </a:lnTo>
                  <a:lnTo>
                    <a:pt x="1925745" y="545184"/>
                  </a:lnTo>
                  <a:lnTo>
                    <a:pt x="1925105" y="543295"/>
                  </a:lnTo>
                  <a:lnTo>
                    <a:pt x="1924785" y="541092"/>
                  </a:lnTo>
                  <a:lnTo>
                    <a:pt x="1924785" y="538574"/>
                  </a:lnTo>
                  <a:lnTo>
                    <a:pt x="1924465" y="536056"/>
                  </a:lnTo>
                  <a:lnTo>
                    <a:pt x="1924145" y="534482"/>
                  </a:lnTo>
                  <a:lnTo>
                    <a:pt x="1923186" y="533223"/>
                  </a:lnTo>
                  <a:lnTo>
                    <a:pt x="1922546" y="532908"/>
                  </a:lnTo>
                  <a:lnTo>
                    <a:pt x="1921266" y="532908"/>
                  </a:lnTo>
                  <a:lnTo>
                    <a:pt x="1920627" y="533852"/>
                  </a:lnTo>
                  <a:lnTo>
                    <a:pt x="1920307" y="534797"/>
                  </a:lnTo>
                  <a:lnTo>
                    <a:pt x="1920307" y="536685"/>
                  </a:lnTo>
                  <a:lnTo>
                    <a:pt x="1919987" y="538889"/>
                  </a:lnTo>
                  <a:lnTo>
                    <a:pt x="1918707" y="541721"/>
                  </a:lnTo>
                  <a:lnTo>
                    <a:pt x="1917108" y="544240"/>
                  </a:lnTo>
                  <a:lnTo>
                    <a:pt x="1915189" y="546443"/>
                  </a:lnTo>
                  <a:lnTo>
                    <a:pt x="1913909" y="548017"/>
                  </a:lnTo>
                  <a:lnTo>
                    <a:pt x="1912950" y="548332"/>
                  </a:lnTo>
                  <a:lnTo>
                    <a:pt x="1912310" y="548332"/>
                  </a:lnTo>
                  <a:lnTo>
                    <a:pt x="1911990" y="548332"/>
                  </a:lnTo>
                  <a:lnTo>
                    <a:pt x="1911350" y="547387"/>
                  </a:lnTo>
                  <a:lnTo>
                    <a:pt x="1911350" y="546443"/>
                  </a:lnTo>
                  <a:lnTo>
                    <a:pt x="1911350" y="544554"/>
                  </a:lnTo>
                  <a:lnTo>
                    <a:pt x="1912630" y="536370"/>
                  </a:lnTo>
                  <a:lnTo>
                    <a:pt x="1913269" y="532278"/>
                  </a:lnTo>
                  <a:lnTo>
                    <a:pt x="1914229" y="528186"/>
                  </a:lnTo>
                  <a:lnTo>
                    <a:pt x="1915189" y="524409"/>
                  </a:lnTo>
                  <a:lnTo>
                    <a:pt x="1916788" y="521891"/>
                  </a:lnTo>
                  <a:lnTo>
                    <a:pt x="1917428" y="520632"/>
                  </a:lnTo>
                  <a:lnTo>
                    <a:pt x="1918387" y="520003"/>
                  </a:lnTo>
                  <a:lnTo>
                    <a:pt x="1919347" y="519058"/>
                  </a:lnTo>
                  <a:lnTo>
                    <a:pt x="1920627" y="518743"/>
                  </a:lnTo>
                  <a:lnTo>
                    <a:pt x="1954213" y="512763"/>
                  </a:lnTo>
                  <a:close/>
                  <a:moveTo>
                    <a:pt x="1636712" y="512763"/>
                  </a:moveTo>
                  <a:lnTo>
                    <a:pt x="1670299" y="519003"/>
                  </a:lnTo>
                  <a:lnTo>
                    <a:pt x="1671578" y="519332"/>
                  </a:lnTo>
                  <a:lnTo>
                    <a:pt x="1672218" y="519660"/>
                  </a:lnTo>
                  <a:lnTo>
                    <a:pt x="1673498" y="520974"/>
                  </a:lnTo>
                  <a:lnTo>
                    <a:pt x="1674137" y="521959"/>
                  </a:lnTo>
                  <a:lnTo>
                    <a:pt x="1675737" y="524587"/>
                  </a:lnTo>
                  <a:lnTo>
                    <a:pt x="1676696" y="528528"/>
                  </a:lnTo>
                  <a:lnTo>
                    <a:pt x="1677656" y="532470"/>
                  </a:lnTo>
                  <a:lnTo>
                    <a:pt x="1678296" y="537068"/>
                  </a:lnTo>
                  <a:lnTo>
                    <a:pt x="1679575" y="545608"/>
                  </a:lnTo>
                  <a:lnTo>
                    <a:pt x="1679575" y="547578"/>
                  </a:lnTo>
                  <a:lnTo>
                    <a:pt x="1679575" y="548892"/>
                  </a:lnTo>
                  <a:lnTo>
                    <a:pt x="1679255" y="549549"/>
                  </a:lnTo>
                  <a:lnTo>
                    <a:pt x="1678616" y="549549"/>
                  </a:lnTo>
                  <a:lnTo>
                    <a:pt x="1677976" y="549549"/>
                  </a:lnTo>
                  <a:lnTo>
                    <a:pt x="1677336" y="549221"/>
                  </a:lnTo>
                  <a:lnTo>
                    <a:pt x="1675737" y="547578"/>
                  </a:lnTo>
                  <a:lnTo>
                    <a:pt x="1673818" y="545279"/>
                  </a:lnTo>
                  <a:lnTo>
                    <a:pt x="1672218" y="542323"/>
                  </a:lnTo>
                  <a:lnTo>
                    <a:pt x="1671259" y="539367"/>
                  </a:lnTo>
                  <a:lnTo>
                    <a:pt x="1670939" y="537725"/>
                  </a:lnTo>
                  <a:lnTo>
                    <a:pt x="1670939" y="535754"/>
                  </a:lnTo>
                  <a:lnTo>
                    <a:pt x="1670299" y="534440"/>
                  </a:lnTo>
                  <a:lnTo>
                    <a:pt x="1669659" y="533784"/>
                  </a:lnTo>
                  <a:lnTo>
                    <a:pt x="1668380" y="533784"/>
                  </a:lnTo>
                  <a:lnTo>
                    <a:pt x="1667740" y="534112"/>
                  </a:lnTo>
                  <a:lnTo>
                    <a:pt x="1667100" y="535097"/>
                  </a:lnTo>
                  <a:lnTo>
                    <a:pt x="1666780" y="536740"/>
                  </a:lnTo>
                  <a:lnTo>
                    <a:pt x="1666141" y="539367"/>
                  </a:lnTo>
                  <a:lnTo>
                    <a:pt x="1666141" y="542323"/>
                  </a:lnTo>
                  <a:lnTo>
                    <a:pt x="1665821" y="544622"/>
                  </a:lnTo>
                  <a:lnTo>
                    <a:pt x="1665181" y="546593"/>
                  </a:lnTo>
                  <a:lnTo>
                    <a:pt x="1663901" y="548564"/>
                  </a:lnTo>
                  <a:lnTo>
                    <a:pt x="1661982" y="549549"/>
                  </a:lnTo>
                  <a:lnTo>
                    <a:pt x="1660063" y="550534"/>
                  </a:lnTo>
                  <a:lnTo>
                    <a:pt x="1657504" y="550863"/>
                  </a:lnTo>
                  <a:lnTo>
                    <a:pt x="1654625" y="550863"/>
                  </a:lnTo>
                  <a:lnTo>
                    <a:pt x="1651746" y="549878"/>
                  </a:lnTo>
                  <a:lnTo>
                    <a:pt x="1649507" y="548892"/>
                  </a:lnTo>
                  <a:lnTo>
                    <a:pt x="1647268" y="546921"/>
                  </a:lnTo>
                  <a:lnTo>
                    <a:pt x="1645349" y="544294"/>
                  </a:lnTo>
                  <a:lnTo>
                    <a:pt x="1643749" y="541338"/>
                  </a:lnTo>
                  <a:lnTo>
                    <a:pt x="1642470" y="538053"/>
                  </a:lnTo>
                  <a:lnTo>
                    <a:pt x="1640231" y="531484"/>
                  </a:lnTo>
                  <a:lnTo>
                    <a:pt x="1638631" y="524259"/>
                  </a:lnTo>
                  <a:lnTo>
                    <a:pt x="1637352" y="518018"/>
                  </a:lnTo>
                  <a:lnTo>
                    <a:pt x="1636712" y="512763"/>
                  </a:lnTo>
                  <a:close/>
                  <a:moveTo>
                    <a:pt x="358458" y="427038"/>
                  </a:moveTo>
                  <a:lnTo>
                    <a:pt x="365125" y="427038"/>
                  </a:lnTo>
                  <a:lnTo>
                    <a:pt x="371475" y="427356"/>
                  </a:lnTo>
                  <a:lnTo>
                    <a:pt x="377825" y="427992"/>
                  </a:lnTo>
                  <a:lnTo>
                    <a:pt x="384493" y="429263"/>
                  </a:lnTo>
                  <a:lnTo>
                    <a:pt x="390843" y="430853"/>
                  </a:lnTo>
                  <a:lnTo>
                    <a:pt x="397193" y="432125"/>
                  </a:lnTo>
                  <a:lnTo>
                    <a:pt x="403860" y="434033"/>
                  </a:lnTo>
                  <a:lnTo>
                    <a:pt x="410210" y="435940"/>
                  </a:lnTo>
                  <a:lnTo>
                    <a:pt x="422593" y="441027"/>
                  </a:lnTo>
                  <a:lnTo>
                    <a:pt x="434658" y="446114"/>
                  </a:lnTo>
                  <a:lnTo>
                    <a:pt x="445770" y="451837"/>
                  </a:lnTo>
                  <a:lnTo>
                    <a:pt x="456883" y="457878"/>
                  </a:lnTo>
                  <a:lnTo>
                    <a:pt x="466408" y="463919"/>
                  </a:lnTo>
                  <a:lnTo>
                    <a:pt x="475298" y="469960"/>
                  </a:lnTo>
                  <a:lnTo>
                    <a:pt x="482918" y="475365"/>
                  </a:lnTo>
                  <a:lnTo>
                    <a:pt x="489585" y="480770"/>
                  </a:lnTo>
                  <a:lnTo>
                    <a:pt x="494348" y="485539"/>
                  </a:lnTo>
                  <a:lnTo>
                    <a:pt x="497840" y="489355"/>
                  </a:lnTo>
                  <a:lnTo>
                    <a:pt x="498475" y="491262"/>
                  </a:lnTo>
                  <a:lnTo>
                    <a:pt x="499110" y="492534"/>
                  </a:lnTo>
                  <a:lnTo>
                    <a:pt x="499745" y="495396"/>
                  </a:lnTo>
                  <a:lnTo>
                    <a:pt x="499745" y="499211"/>
                  </a:lnTo>
                  <a:lnTo>
                    <a:pt x="499745" y="510021"/>
                  </a:lnTo>
                  <a:lnTo>
                    <a:pt x="499110" y="525282"/>
                  </a:lnTo>
                  <a:lnTo>
                    <a:pt x="498158" y="543405"/>
                  </a:lnTo>
                  <a:lnTo>
                    <a:pt x="494983" y="587281"/>
                  </a:lnTo>
                  <a:lnTo>
                    <a:pt x="490855" y="637198"/>
                  </a:lnTo>
                  <a:lnTo>
                    <a:pt x="486093" y="688705"/>
                  </a:lnTo>
                  <a:lnTo>
                    <a:pt x="481013" y="736397"/>
                  </a:lnTo>
                  <a:lnTo>
                    <a:pt x="476250" y="776457"/>
                  </a:lnTo>
                  <a:lnTo>
                    <a:pt x="474028" y="792037"/>
                  </a:lnTo>
                  <a:lnTo>
                    <a:pt x="472123" y="803800"/>
                  </a:lnTo>
                  <a:lnTo>
                    <a:pt x="464503" y="806344"/>
                  </a:lnTo>
                  <a:lnTo>
                    <a:pt x="457835" y="808888"/>
                  </a:lnTo>
                  <a:lnTo>
                    <a:pt x="451168" y="810477"/>
                  </a:lnTo>
                  <a:lnTo>
                    <a:pt x="444818" y="812067"/>
                  </a:lnTo>
                  <a:lnTo>
                    <a:pt x="439103" y="813021"/>
                  </a:lnTo>
                  <a:lnTo>
                    <a:pt x="433705" y="813339"/>
                  </a:lnTo>
                  <a:lnTo>
                    <a:pt x="429260" y="813021"/>
                  </a:lnTo>
                  <a:lnTo>
                    <a:pt x="425450" y="811749"/>
                  </a:lnTo>
                  <a:lnTo>
                    <a:pt x="425768" y="802847"/>
                  </a:lnTo>
                  <a:lnTo>
                    <a:pt x="426720" y="789811"/>
                  </a:lnTo>
                  <a:lnTo>
                    <a:pt x="428308" y="754519"/>
                  </a:lnTo>
                  <a:lnTo>
                    <a:pt x="429260" y="710961"/>
                  </a:lnTo>
                  <a:lnTo>
                    <a:pt x="429895" y="664541"/>
                  </a:lnTo>
                  <a:lnTo>
                    <a:pt x="429895" y="619711"/>
                  </a:lnTo>
                  <a:lnTo>
                    <a:pt x="429578" y="582512"/>
                  </a:lnTo>
                  <a:lnTo>
                    <a:pt x="429260" y="568205"/>
                  </a:lnTo>
                  <a:lnTo>
                    <a:pt x="428625" y="557712"/>
                  </a:lnTo>
                  <a:lnTo>
                    <a:pt x="428308" y="554215"/>
                  </a:lnTo>
                  <a:lnTo>
                    <a:pt x="427673" y="551672"/>
                  </a:lnTo>
                  <a:lnTo>
                    <a:pt x="427038" y="550400"/>
                  </a:lnTo>
                  <a:lnTo>
                    <a:pt x="426720" y="550400"/>
                  </a:lnTo>
                  <a:lnTo>
                    <a:pt x="426403" y="550400"/>
                  </a:lnTo>
                  <a:lnTo>
                    <a:pt x="422910" y="555487"/>
                  </a:lnTo>
                  <a:lnTo>
                    <a:pt x="419100" y="560256"/>
                  </a:lnTo>
                  <a:lnTo>
                    <a:pt x="418465" y="561846"/>
                  </a:lnTo>
                  <a:lnTo>
                    <a:pt x="406718" y="733217"/>
                  </a:lnTo>
                  <a:lnTo>
                    <a:pt x="401003" y="796806"/>
                  </a:lnTo>
                  <a:lnTo>
                    <a:pt x="398463" y="821605"/>
                  </a:lnTo>
                  <a:lnTo>
                    <a:pt x="398463" y="823831"/>
                  </a:lnTo>
                  <a:lnTo>
                    <a:pt x="395288" y="831779"/>
                  </a:lnTo>
                  <a:lnTo>
                    <a:pt x="392113" y="839728"/>
                  </a:lnTo>
                  <a:lnTo>
                    <a:pt x="387985" y="847041"/>
                  </a:lnTo>
                  <a:lnTo>
                    <a:pt x="382905" y="854353"/>
                  </a:lnTo>
                  <a:lnTo>
                    <a:pt x="365443" y="1090267"/>
                  </a:lnTo>
                  <a:lnTo>
                    <a:pt x="378778" y="1093447"/>
                  </a:lnTo>
                  <a:lnTo>
                    <a:pt x="391160" y="1096944"/>
                  </a:lnTo>
                  <a:lnTo>
                    <a:pt x="403860" y="1100441"/>
                  </a:lnTo>
                  <a:lnTo>
                    <a:pt x="414973" y="1104575"/>
                  </a:lnTo>
                  <a:lnTo>
                    <a:pt x="425450" y="1109344"/>
                  </a:lnTo>
                  <a:lnTo>
                    <a:pt x="435293" y="1114113"/>
                  </a:lnTo>
                  <a:lnTo>
                    <a:pt x="444818" y="1119518"/>
                  </a:lnTo>
                  <a:lnTo>
                    <a:pt x="453073" y="1124923"/>
                  </a:lnTo>
                  <a:lnTo>
                    <a:pt x="450215" y="1114749"/>
                  </a:lnTo>
                  <a:lnTo>
                    <a:pt x="538480" y="1093447"/>
                  </a:lnTo>
                  <a:lnTo>
                    <a:pt x="541338" y="1105211"/>
                  </a:lnTo>
                  <a:lnTo>
                    <a:pt x="454343" y="1126513"/>
                  </a:lnTo>
                  <a:lnTo>
                    <a:pt x="461645" y="1132236"/>
                  </a:lnTo>
                  <a:lnTo>
                    <a:pt x="467678" y="1137959"/>
                  </a:lnTo>
                  <a:lnTo>
                    <a:pt x="472758" y="1144000"/>
                  </a:lnTo>
                  <a:lnTo>
                    <a:pt x="476885" y="1150358"/>
                  </a:lnTo>
                  <a:lnTo>
                    <a:pt x="478790" y="1153538"/>
                  </a:lnTo>
                  <a:lnTo>
                    <a:pt x="480378" y="1156717"/>
                  </a:lnTo>
                  <a:lnTo>
                    <a:pt x="481965" y="1159897"/>
                  </a:lnTo>
                  <a:lnTo>
                    <a:pt x="482918" y="1163394"/>
                  </a:lnTo>
                  <a:lnTo>
                    <a:pt x="483870" y="1166891"/>
                  </a:lnTo>
                  <a:lnTo>
                    <a:pt x="484505" y="1170707"/>
                  </a:lnTo>
                  <a:lnTo>
                    <a:pt x="484823" y="1173886"/>
                  </a:lnTo>
                  <a:lnTo>
                    <a:pt x="484823" y="1177384"/>
                  </a:lnTo>
                  <a:lnTo>
                    <a:pt x="484823" y="1182789"/>
                  </a:lnTo>
                  <a:lnTo>
                    <a:pt x="484188" y="1187558"/>
                  </a:lnTo>
                  <a:lnTo>
                    <a:pt x="482600" y="1192327"/>
                  </a:lnTo>
                  <a:lnTo>
                    <a:pt x="480695" y="1197414"/>
                  </a:lnTo>
                  <a:lnTo>
                    <a:pt x="478790" y="1201865"/>
                  </a:lnTo>
                  <a:lnTo>
                    <a:pt x="475933" y="1206634"/>
                  </a:lnTo>
                  <a:lnTo>
                    <a:pt x="472758" y="1211404"/>
                  </a:lnTo>
                  <a:lnTo>
                    <a:pt x="469265" y="1215537"/>
                  </a:lnTo>
                  <a:lnTo>
                    <a:pt x="465138" y="1219988"/>
                  </a:lnTo>
                  <a:lnTo>
                    <a:pt x="460375" y="1224121"/>
                  </a:lnTo>
                  <a:lnTo>
                    <a:pt x="455613" y="1227937"/>
                  </a:lnTo>
                  <a:lnTo>
                    <a:pt x="450215" y="1232070"/>
                  </a:lnTo>
                  <a:lnTo>
                    <a:pt x="444818" y="1235249"/>
                  </a:lnTo>
                  <a:lnTo>
                    <a:pt x="438785" y="1239065"/>
                  </a:lnTo>
                  <a:lnTo>
                    <a:pt x="432435" y="1242562"/>
                  </a:lnTo>
                  <a:lnTo>
                    <a:pt x="425450" y="1245741"/>
                  </a:lnTo>
                  <a:lnTo>
                    <a:pt x="418465" y="1248921"/>
                  </a:lnTo>
                  <a:lnTo>
                    <a:pt x="410845" y="1251782"/>
                  </a:lnTo>
                  <a:lnTo>
                    <a:pt x="402908" y="1254644"/>
                  </a:lnTo>
                  <a:lnTo>
                    <a:pt x="394970" y="1257187"/>
                  </a:lnTo>
                  <a:lnTo>
                    <a:pt x="386398" y="1259731"/>
                  </a:lnTo>
                  <a:lnTo>
                    <a:pt x="377825" y="1261956"/>
                  </a:lnTo>
                  <a:lnTo>
                    <a:pt x="368618" y="1263864"/>
                  </a:lnTo>
                  <a:lnTo>
                    <a:pt x="359410" y="1265772"/>
                  </a:lnTo>
                  <a:lnTo>
                    <a:pt x="349885" y="1267679"/>
                  </a:lnTo>
                  <a:lnTo>
                    <a:pt x="340043" y="1269269"/>
                  </a:lnTo>
                  <a:lnTo>
                    <a:pt x="329883" y="1270223"/>
                  </a:lnTo>
                  <a:lnTo>
                    <a:pt x="319723" y="1271495"/>
                  </a:lnTo>
                  <a:lnTo>
                    <a:pt x="309245" y="1272131"/>
                  </a:lnTo>
                  <a:lnTo>
                    <a:pt x="298768" y="1272767"/>
                  </a:lnTo>
                  <a:lnTo>
                    <a:pt x="287973" y="1273085"/>
                  </a:lnTo>
                  <a:lnTo>
                    <a:pt x="276860" y="1273402"/>
                  </a:lnTo>
                  <a:lnTo>
                    <a:pt x="273685" y="1273085"/>
                  </a:lnTo>
                  <a:lnTo>
                    <a:pt x="313055" y="1331268"/>
                  </a:lnTo>
                  <a:lnTo>
                    <a:pt x="302895" y="1338263"/>
                  </a:lnTo>
                  <a:lnTo>
                    <a:pt x="259080" y="1273085"/>
                  </a:lnTo>
                  <a:lnTo>
                    <a:pt x="244157" y="1272131"/>
                  </a:lnTo>
                  <a:lnTo>
                    <a:pt x="230505" y="1271177"/>
                  </a:lnTo>
                  <a:lnTo>
                    <a:pt x="216852" y="1269587"/>
                  </a:lnTo>
                  <a:lnTo>
                    <a:pt x="203835" y="1267362"/>
                  </a:lnTo>
                  <a:lnTo>
                    <a:pt x="190817" y="1265136"/>
                  </a:lnTo>
                  <a:lnTo>
                    <a:pt x="178435" y="1262592"/>
                  </a:lnTo>
                  <a:lnTo>
                    <a:pt x="166687" y="1259413"/>
                  </a:lnTo>
                  <a:lnTo>
                    <a:pt x="155575" y="1255916"/>
                  </a:lnTo>
                  <a:lnTo>
                    <a:pt x="144780" y="1252736"/>
                  </a:lnTo>
                  <a:lnTo>
                    <a:pt x="134937" y="1248603"/>
                  </a:lnTo>
                  <a:lnTo>
                    <a:pt x="125095" y="1244470"/>
                  </a:lnTo>
                  <a:lnTo>
                    <a:pt x="116522" y="1239383"/>
                  </a:lnTo>
                  <a:lnTo>
                    <a:pt x="108267" y="1234931"/>
                  </a:lnTo>
                  <a:lnTo>
                    <a:pt x="100647" y="1229844"/>
                  </a:lnTo>
                  <a:lnTo>
                    <a:pt x="93980" y="1224439"/>
                  </a:lnTo>
                  <a:lnTo>
                    <a:pt x="87947" y="1218716"/>
                  </a:lnTo>
                  <a:lnTo>
                    <a:pt x="2857" y="1238747"/>
                  </a:lnTo>
                  <a:lnTo>
                    <a:pt x="0" y="1226983"/>
                  </a:lnTo>
                  <a:lnTo>
                    <a:pt x="79375" y="1208224"/>
                  </a:lnTo>
                  <a:lnTo>
                    <a:pt x="76835" y="1204727"/>
                  </a:lnTo>
                  <a:lnTo>
                    <a:pt x="74612" y="1201229"/>
                  </a:lnTo>
                  <a:lnTo>
                    <a:pt x="72707" y="1197414"/>
                  </a:lnTo>
                  <a:lnTo>
                    <a:pt x="71437" y="1193599"/>
                  </a:lnTo>
                  <a:lnTo>
                    <a:pt x="70167" y="1189465"/>
                  </a:lnTo>
                  <a:lnTo>
                    <a:pt x="69532" y="1185650"/>
                  </a:lnTo>
                  <a:lnTo>
                    <a:pt x="69215" y="1181517"/>
                  </a:lnTo>
                  <a:lnTo>
                    <a:pt x="68580" y="1177384"/>
                  </a:lnTo>
                  <a:lnTo>
                    <a:pt x="69215" y="1171661"/>
                  </a:lnTo>
                  <a:lnTo>
                    <a:pt x="70167" y="1166574"/>
                  </a:lnTo>
                  <a:lnTo>
                    <a:pt x="71755" y="1161169"/>
                  </a:lnTo>
                  <a:lnTo>
                    <a:pt x="73977" y="1155763"/>
                  </a:lnTo>
                  <a:lnTo>
                    <a:pt x="76517" y="1150676"/>
                  </a:lnTo>
                  <a:lnTo>
                    <a:pt x="80010" y="1145589"/>
                  </a:lnTo>
                  <a:lnTo>
                    <a:pt x="83820" y="1140820"/>
                  </a:lnTo>
                  <a:lnTo>
                    <a:pt x="88265" y="1136051"/>
                  </a:lnTo>
                  <a:lnTo>
                    <a:pt x="93027" y="1131282"/>
                  </a:lnTo>
                  <a:lnTo>
                    <a:pt x="98425" y="1126831"/>
                  </a:lnTo>
                  <a:lnTo>
                    <a:pt x="104457" y="1122697"/>
                  </a:lnTo>
                  <a:lnTo>
                    <a:pt x="110807" y="1118564"/>
                  </a:lnTo>
                  <a:lnTo>
                    <a:pt x="117475" y="1114431"/>
                  </a:lnTo>
                  <a:lnTo>
                    <a:pt x="124777" y="1111251"/>
                  </a:lnTo>
                  <a:lnTo>
                    <a:pt x="132715" y="1107436"/>
                  </a:lnTo>
                  <a:lnTo>
                    <a:pt x="140652" y="1103939"/>
                  </a:lnTo>
                  <a:lnTo>
                    <a:pt x="89852" y="1023817"/>
                  </a:lnTo>
                  <a:lnTo>
                    <a:pt x="100012" y="1017458"/>
                  </a:lnTo>
                  <a:lnTo>
                    <a:pt x="152400" y="1099805"/>
                  </a:lnTo>
                  <a:lnTo>
                    <a:pt x="162242" y="1096944"/>
                  </a:lnTo>
                  <a:lnTo>
                    <a:pt x="172720" y="1093765"/>
                  </a:lnTo>
                  <a:lnTo>
                    <a:pt x="154940" y="850538"/>
                  </a:lnTo>
                  <a:lnTo>
                    <a:pt x="150812" y="844179"/>
                  </a:lnTo>
                  <a:lnTo>
                    <a:pt x="146367" y="837820"/>
                  </a:lnTo>
                  <a:lnTo>
                    <a:pt x="143510" y="830826"/>
                  </a:lnTo>
                  <a:lnTo>
                    <a:pt x="140652" y="824149"/>
                  </a:lnTo>
                  <a:lnTo>
                    <a:pt x="140652" y="821605"/>
                  </a:lnTo>
                  <a:lnTo>
                    <a:pt x="136842" y="782816"/>
                  </a:lnTo>
                  <a:lnTo>
                    <a:pt x="133032" y="740212"/>
                  </a:lnTo>
                  <a:lnTo>
                    <a:pt x="128587" y="687433"/>
                  </a:lnTo>
                  <a:lnTo>
                    <a:pt x="119697" y="557077"/>
                  </a:lnTo>
                  <a:lnTo>
                    <a:pt x="116522" y="554215"/>
                  </a:lnTo>
                  <a:lnTo>
                    <a:pt x="112712" y="550400"/>
                  </a:lnTo>
                  <a:lnTo>
                    <a:pt x="112395" y="550400"/>
                  </a:lnTo>
                  <a:lnTo>
                    <a:pt x="112395" y="550718"/>
                  </a:lnTo>
                  <a:lnTo>
                    <a:pt x="112077" y="552307"/>
                  </a:lnTo>
                  <a:lnTo>
                    <a:pt x="111125" y="558666"/>
                  </a:lnTo>
                  <a:lnTo>
                    <a:pt x="111125" y="569794"/>
                  </a:lnTo>
                  <a:lnTo>
                    <a:pt x="111125" y="584420"/>
                  </a:lnTo>
                  <a:lnTo>
                    <a:pt x="112395" y="621937"/>
                  </a:lnTo>
                  <a:lnTo>
                    <a:pt x="113665" y="666449"/>
                  </a:lnTo>
                  <a:lnTo>
                    <a:pt x="116205" y="712869"/>
                  </a:lnTo>
                  <a:lnTo>
                    <a:pt x="118427" y="756109"/>
                  </a:lnTo>
                  <a:lnTo>
                    <a:pt x="120332" y="791401"/>
                  </a:lnTo>
                  <a:lnTo>
                    <a:pt x="122237" y="813021"/>
                  </a:lnTo>
                  <a:lnTo>
                    <a:pt x="112077" y="813339"/>
                  </a:lnTo>
                  <a:lnTo>
                    <a:pt x="105410" y="813339"/>
                  </a:lnTo>
                  <a:lnTo>
                    <a:pt x="98425" y="812385"/>
                  </a:lnTo>
                  <a:lnTo>
                    <a:pt x="90487" y="811431"/>
                  </a:lnTo>
                  <a:lnTo>
                    <a:pt x="82550" y="809523"/>
                  </a:lnTo>
                  <a:lnTo>
                    <a:pt x="78740" y="807934"/>
                  </a:lnTo>
                  <a:lnTo>
                    <a:pt x="74612" y="806344"/>
                  </a:lnTo>
                  <a:lnTo>
                    <a:pt x="70802" y="804754"/>
                  </a:lnTo>
                  <a:lnTo>
                    <a:pt x="66675" y="802211"/>
                  </a:lnTo>
                  <a:lnTo>
                    <a:pt x="65087" y="791083"/>
                  </a:lnTo>
                  <a:lnTo>
                    <a:pt x="63182" y="776139"/>
                  </a:lnTo>
                  <a:lnTo>
                    <a:pt x="61277" y="758335"/>
                  </a:lnTo>
                  <a:lnTo>
                    <a:pt x="59055" y="737986"/>
                  </a:lnTo>
                  <a:lnTo>
                    <a:pt x="55245" y="692520"/>
                  </a:lnTo>
                  <a:lnTo>
                    <a:pt x="51752" y="643875"/>
                  </a:lnTo>
                  <a:lnTo>
                    <a:pt x="49212" y="596819"/>
                  </a:lnTo>
                  <a:lnTo>
                    <a:pt x="47307" y="555487"/>
                  </a:lnTo>
                  <a:lnTo>
                    <a:pt x="46990" y="538318"/>
                  </a:lnTo>
                  <a:lnTo>
                    <a:pt x="46355" y="524011"/>
                  </a:lnTo>
                  <a:lnTo>
                    <a:pt x="46990" y="513836"/>
                  </a:lnTo>
                  <a:lnTo>
                    <a:pt x="47307" y="507477"/>
                  </a:lnTo>
                  <a:lnTo>
                    <a:pt x="47625" y="503026"/>
                  </a:lnTo>
                  <a:lnTo>
                    <a:pt x="48895" y="498893"/>
                  </a:lnTo>
                  <a:lnTo>
                    <a:pt x="49847" y="495078"/>
                  </a:lnTo>
                  <a:lnTo>
                    <a:pt x="51752" y="490944"/>
                  </a:lnTo>
                  <a:lnTo>
                    <a:pt x="53975" y="487129"/>
                  </a:lnTo>
                  <a:lnTo>
                    <a:pt x="56515" y="483314"/>
                  </a:lnTo>
                  <a:lnTo>
                    <a:pt x="59690" y="480134"/>
                  </a:lnTo>
                  <a:lnTo>
                    <a:pt x="62547" y="476637"/>
                  </a:lnTo>
                  <a:lnTo>
                    <a:pt x="66357" y="473140"/>
                  </a:lnTo>
                  <a:lnTo>
                    <a:pt x="70167" y="470278"/>
                  </a:lnTo>
                  <a:lnTo>
                    <a:pt x="74612" y="467099"/>
                  </a:lnTo>
                  <a:lnTo>
                    <a:pt x="79375" y="464237"/>
                  </a:lnTo>
                  <a:lnTo>
                    <a:pt x="88900" y="458514"/>
                  </a:lnTo>
                  <a:lnTo>
                    <a:pt x="99377" y="453745"/>
                  </a:lnTo>
                  <a:lnTo>
                    <a:pt x="111125" y="449294"/>
                  </a:lnTo>
                  <a:lnTo>
                    <a:pt x="123190" y="444525"/>
                  </a:lnTo>
                  <a:lnTo>
                    <a:pt x="135572" y="441027"/>
                  </a:lnTo>
                  <a:lnTo>
                    <a:pt x="148907" y="437530"/>
                  </a:lnTo>
                  <a:lnTo>
                    <a:pt x="161607" y="434351"/>
                  </a:lnTo>
                  <a:lnTo>
                    <a:pt x="174625" y="431807"/>
                  </a:lnTo>
                  <a:lnTo>
                    <a:pt x="187960" y="429581"/>
                  </a:lnTo>
                  <a:lnTo>
                    <a:pt x="200660" y="427674"/>
                  </a:lnTo>
                  <a:lnTo>
                    <a:pt x="203835" y="427674"/>
                  </a:lnTo>
                  <a:lnTo>
                    <a:pt x="206692" y="427674"/>
                  </a:lnTo>
                  <a:lnTo>
                    <a:pt x="248285" y="582194"/>
                  </a:lnTo>
                  <a:lnTo>
                    <a:pt x="249237" y="576153"/>
                  </a:lnTo>
                  <a:lnTo>
                    <a:pt x="263525" y="470278"/>
                  </a:lnTo>
                  <a:lnTo>
                    <a:pt x="259715" y="459786"/>
                  </a:lnTo>
                  <a:lnTo>
                    <a:pt x="267653" y="445797"/>
                  </a:lnTo>
                  <a:lnTo>
                    <a:pt x="285750" y="445797"/>
                  </a:lnTo>
                  <a:lnTo>
                    <a:pt x="293688" y="459786"/>
                  </a:lnTo>
                  <a:lnTo>
                    <a:pt x="289878" y="472186"/>
                  </a:lnTo>
                  <a:lnTo>
                    <a:pt x="302578" y="584102"/>
                  </a:lnTo>
                  <a:lnTo>
                    <a:pt x="336868" y="432443"/>
                  </a:lnTo>
                  <a:lnTo>
                    <a:pt x="343853" y="429263"/>
                  </a:lnTo>
                  <a:lnTo>
                    <a:pt x="345440" y="428310"/>
                  </a:lnTo>
                  <a:lnTo>
                    <a:pt x="345758" y="427674"/>
                  </a:lnTo>
                  <a:lnTo>
                    <a:pt x="352108" y="427356"/>
                  </a:lnTo>
                  <a:lnTo>
                    <a:pt x="358458" y="427038"/>
                  </a:lnTo>
                  <a:close/>
                  <a:moveTo>
                    <a:pt x="1859239" y="201613"/>
                  </a:moveTo>
                  <a:lnTo>
                    <a:pt x="1864624" y="201613"/>
                  </a:lnTo>
                  <a:lnTo>
                    <a:pt x="1869375" y="201613"/>
                  </a:lnTo>
                  <a:lnTo>
                    <a:pt x="1874760" y="201930"/>
                  </a:lnTo>
                  <a:lnTo>
                    <a:pt x="1879828" y="202248"/>
                  </a:lnTo>
                  <a:lnTo>
                    <a:pt x="1884896" y="203517"/>
                  </a:lnTo>
                  <a:lnTo>
                    <a:pt x="1895349" y="205739"/>
                  </a:lnTo>
                  <a:lnTo>
                    <a:pt x="1905485" y="208595"/>
                  </a:lnTo>
                  <a:lnTo>
                    <a:pt x="1914988" y="212403"/>
                  </a:lnTo>
                  <a:lnTo>
                    <a:pt x="1924490" y="216529"/>
                  </a:lnTo>
                  <a:lnTo>
                    <a:pt x="1933676" y="221290"/>
                  </a:lnTo>
                  <a:lnTo>
                    <a:pt x="1942229" y="225733"/>
                  </a:lnTo>
                  <a:lnTo>
                    <a:pt x="1949514" y="230493"/>
                  </a:lnTo>
                  <a:lnTo>
                    <a:pt x="1956799" y="235571"/>
                  </a:lnTo>
                  <a:lnTo>
                    <a:pt x="1962818" y="240014"/>
                  </a:lnTo>
                  <a:lnTo>
                    <a:pt x="1967886" y="244140"/>
                  </a:lnTo>
                  <a:lnTo>
                    <a:pt x="1971687" y="247948"/>
                  </a:lnTo>
                  <a:lnTo>
                    <a:pt x="1974538" y="251122"/>
                  </a:lnTo>
                  <a:lnTo>
                    <a:pt x="1975488" y="253343"/>
                  </a:lnTo>
                  <a:lnTo>
                    <a:pt x="1976438" y="258739"/>
                  </a:lnTo>
                  <a:lnTo>
                    <a:pt x="1975805" y="267307"/>
                  </a:lnTo>
                  <a:lnTo>
                    <a:pt x="1975488" y="279367"/>
                  </a:lnTo>
                  <a:lnTo>
                    <a:pt x="1974854" y="293649"/>
                  </a:lnTo>
                  <a:lnTo>
                    <a:pt x="1972637" y="328241"/>
                  </a:lnTo>
                  <a:lnTo>
                    <a:pt x="1969153" y="368229"/>
                  </a:lnTo>
                  <a:lnTo>
                    <a:pt x="1965352" y="408852"/>
                  </a:lnTo>
                  <a:lnTo>
                    <a:pt x="1961234" y="446619"/>
                  </a:lnTo>
                  <a:lnTo>
                    <a:pt x="1957433" y="478355"/>
                  </a:lnTo>
                  <a:lnTo>
                    <a:pt x="1956166" y="490732"/>
                  </a:lnTo>
                  <a:lnTo>
                    <a:pt x="1954265" y="499619"/>
                  </a:lnTo>
                  <a:lnTo>
                    <a:pt x="1948564" y="501840"/>
                  </a:lnTo>
                  <a:lnTo>
                    <a:pt x="1942862" y="503744"/>
                  </a:lnTo>
                  <a:lnTo>
                    <a:pt x="1937794" y="505331"/>
                  </a:lnTo>
                  <a:lnTo>
                    <a:pt x="1932726" y="506283"/>
                  </a:lnTo>
                  <a:lnTo>
                    <a:pt x="1928291" y="507235"/>
                  </a:lnTo>
                  <a:lnTo>
                    <a:pt x="1924174" y="507235"/>
                  </a:lnTo>
                  <a:lnTo>
                    <a:pt x="1920373" y="506918"/>
                  </a:lnTo>
                  <a:lnTo>
                    <a:pt x="1917522" y="505966"/>
                  </a:lnTo>
                  <a:lnTo>
                    <a:pt x="1918472" y="488828"/>
                  </a:lnTo>
                  <a:lnTo>
                    <a:pt x="1919422" y="460900"/>
                  </a:lnTo>
                  <a:lnTo>
                    <a:pt x="1920373" y="426307"/>
                  </a:lnTo>
                  <a:lnTo>
                    <a:pt x="1920689" y="389493"/>
                  </a:lnTo>
                  <a:lnTo>
                    <a:pt x="1921006" y="354265"/>
                  </a:lnTo>
                  <a:lnTo>
                    <a:pt x="1920689" y="324750"/>
                  </a:lnTo>
                  <a:lnTo>
                    <a:pt x="1920373" y="313325"/>
                  </a:lnTo>
                  <a:lnTo>
                    <a:pt x="1919739" y="305074"/>
                  </a:lnTo>
                  <a:lnTo>
                    <a:pt x="1918789" y="299996"/>
                  </a:lnTo>
                  <a:lnTo>
                    <a:pt x="1918472" y="299361"/>
                  </a:lnTo>
                  <a:lnTo>
                    <a:pt x="1918472" y="299044"/>
                  </a:lnTo>
                  <a:lnTo>
                    <a:pt x="1918155" y="299361"/>
                  </a:lnTo>
                  <a:lnTo>
                    <a:pt x="1914988" y="303170"/>
                  </a:lnTo>
                  <a:lnTo>
                    <a:pt x="1912454" y="307295"/>
                  </a:lnTo>
                  <a:lnTo>
                    <a:pt x="1911820" y="308247"/>
                  </a:lnTo>
                  <a:lnTo>
                    <a:pt x="1902318" y="443762"/>
                  </a:lnTo>
                  <a:lnTo>
                    <a:pt x="1897883" y="493906"/>
                  </a:lnTo>
                  <a:lnTo>
                    <a:pt x="1895982" y="513900"/>
                  </a:lnTo>
                  <a:lnTo>
                    <a:pt x="1895982" y="515804"/>
                  </a:lnTo>
                  <a:lnTo>
                    <a:pt x="1893765" y="521834"/>
                  </a:lnTo>
                  <a:lnTo>
                    <a:pt x="1891231" y="528181"/>
                  </a:lnTo>
                  <a:lnTo>
                    <a:pt x="1887747" y="534211"/>
                  </a:lnTo>
                  <a:lnTo>
                    <a:pt x="1883946" y="539924"/>
                  </a:lnTo>
                  <a:lnTo>
                    <a:pt x="1869375" y="734151"/>
                  </a:lnTo>
                  <a:lnTo>
                    <a:pt x="1879828" y="736373"/>
                  </a:lnTo>
                  <a:lnTo>
                    <a:pt x="1890281" y="738912"/>
                  </a:lnTo>
                  <a:lnTo>
                    <a:pt x="1899784" y="742403"/>
                  </a:lnTo>
                  <a:lnTo>
                    <a:pt x="1909286" y="745576"/>
                  </a:lnTo>
                  <a:lnTo>
                    <a:pt x="1917839" y="749067"/>
                  </a:lnTo>
                  <a:lnTo>
                    <a:pt x="1925757" y="752876"/>
                  </a:lnTo>
                  <a:lnTo>
                    <a:pt x="1933043" y="757002"/>
                  </a:lnTo>
                  <a:lnTo>
                    <a:pt x="1940011" y="761762"/>
                  </a:lnTo>
                  <a:lnTo>
                    <a:pt x="1946030" y="766522"/>
                  </a:lnTo>
                  <a:lnTo>
                    <a:pt x="1951098" y="771283"/>
                  </a:lnTo>
                  <a:lnTo>
                    <a:pt x="1955532" y="776361"/>
                  </a:lnTo>
                  <a:lnTo>
                    <a:pt x="1959333" y="781439"/>
                  </a:lnTo>
                  <a:lnTo>
                    <a:pt x="1962501" y="787151"/>
                  </a:lnTo>
                  <a:lnTo>
                    <a:pt x="1964718" y="792864"/>
                  </a:lnTo>
                  <a:lnTo>
                    <a:pt x="1966302" y="798894"/>
                  </a:lnTo>
                  <a:lnTo>
                    <a:pt x="1966619" y="801750"/>
                  </a:lnTo>
                  <a:lnTo>
                    <a:pt x="1966619" y="804924"/>
                  </a:lnTo>
                  <a:lnTo>
                    <a:pt x="1966302" y="808732"/>
                  </a:lnTo>
                  <a:lnTo>
                    <a:pt x="1965669" y="812223"/>
                  </a:lnTo>
                  <a:lnTo>
                    <a:pt x="1965035" y="816031"/>
                  </a:lnTo>
                  <a:lnTo>
                    <a:pt x="1963451" y="819522"/>
                  </a:lnTo>
                  <a:lnTo>
                    <a:pt x="1962184" y="823331"/>
                  </a:lnTo>
                  <a:lnTo>
                    <a:pt x="1960284" y="826504"/>
                  </a:lnTo>
                  <a:lnTo>
                    <a:pt x="1958066" y="829995"/>
                  </a:lnTo>
                  <a:lnTo>
                    <a:pt x="1955532" y="833486"/>
                  </a:lnTo>
                  <a:lnTo>
                    <a:pt x="1952682" y="836660"/>
                  </a:lnTo>
                  <a:lnTo>
                    <a:pt x="1949514" y="839834"/>
                  </a:lnTo>
                  <a:lnTo>
                    <a:pt x="1946030" y="842690"/>
                  </a:lnTo>
                  <a:lnTo>
                    <a:pt x="1942545" y="845864"/>
                  </a:lnTo>
                  <a:lnTo>
                    <a:pt x="1938428" y="848720"/>
                  </a:lnTo>
                  <a:lnTo>
                    <a:pt x="1934310" y="851576"/>
                  </a:lnTo>
                  <a:lnTo>
                    <a:pt x="1924807" y="856654"/>
                  </a:lnTo>
                  <a:lnTo>
                    <a:pt x="1914354" y="861732"/>
                  </a:lnTo>
                  <a:lnTo>
                    <a:pt x="1903268" y="865858"/>
                  </a:lnTo>
                  <a:lnTo>
                    <a:pt x="1891231" y="869983"/>
                  </a:lnTo>
                  <a:lnTo>
                    <a:pt x="1878244" y="873157"/>
                  </a:lnTo>
                  <a:lnTo>
                    <a:pt x="1864624" y="876013"/>
                  </a:lnTo>
                  <a:lnTo>
                    <a:pt x="1850370" y="878235"/>
                  </a:lnTo>
                  <a:lnTo>
                    <a:pt x="1835165" y="880139"/>
                  </a:lnTo>
                  <a:lnTo>
                    <a:pt x="1819644" y="881091"/>
                  </a:lnTo>
                  <a:lnTo>
                    <a:pt x="1783851" y="947738"/>
                  </a:lnTo>
                  <a:lnTo>
                    <a:pt x="1773398" y="941708"/>
                  </a:lnTo>
                  <a:lnTo>
                    <a:pt x="1805390" y="881409"/>
                  </a:lnTo>
                  <a:lnTo>
                    <a:pt x="1800322" y="881726"/>
                  </a:lnTo>
                  <a:lnTo>
                    <a:pt x="1787335" y="881409"/>
                  </a:lnTo>
                  <a:lnTo>
                    <a:pt x="1774032" y="881091"/>
                  </a:lnTo>
                  <a:lnTo>
                    <a:pt x="1761678" y="880139"/>
                  </a:lnTo>
                  <a:lnTo>
                    <a:pt x="1749642" y="878552"/>
                  </a:lnTo>
                  <a:lnTo>
                    <a:pt x="1737605" y="876648"/>
                  </a:lnTo>
                  <a:lnTo>
                    <a:pt x="1726518" y="874427"/>
                  </a:lnTo>
                  <a:lnTo>
                    <a:pt x="1716066" y="871888"/>
                  </a:lnTo>
                  <a:lnTo>
                    <a:pt x="1705296" y="868714"/>
                  </a:lnTo>
                  <a:lnTo>
                    <a:pt x="1696110" y="865223"/>
                  </a:lnTo>
                  <a:lnTo>
                    <a:pt x="1686607" y="862049"/>
                  </a:lnTo>
                  <a:lnTo>
                    <a:pt x="1678372" y="857924"/>
                  </a:lnTo>
                  <a:lnTo>
                    <a:pt x="1670453" y="853798"/>
                  </a:lnTo>
                  <a:lnTo>
                    <a:pt x="1663484" y="849037"/>
                  </a:lnTo>
                  <a:lnTo>
                    <a:pt x="1657149" y="844594"/>
                  </a:lnTo>
                  <a:lnTo>
                    <a:pt x="1651448" y="839516"/>
                  </a:lnTo>
                  <a:lnTo>
                    <a:pt x="1646696" y="834439"/>
                  </a:lnTo>
                  <a:lnTo>
                    <a:pt x="1574476" y="851894"/>
                  </a:lnTo>
                  <a:lnTo>
                    <a:pt x="1571625" y="840151"/>
                  </a:lnTo>
                  <a:lnTo>
                    <a:pt x="1639411" y="823648"/>
                  </a:lnTo>
                  <a:lnTo>
                    <a:pt x="1637510" y="819205"/>
                  </a:lnTo>
                  <a:lnTo>
                    <a:pt x="1635927" y="814127"/>
                  </a:lnTo>
                  <a:lnTo>
                    <a:pt x="1634976" y="809684"/>
                  </a:lnTo>
                  <a:lnTo>
                    <a:pt x="1634660" y="804924"/>
                  </a:lnTo>
                  <a:lnTo>
                    <a:pt x="1634976" y="799211"/>
                  </a:lnTo>
                  <a:lnTo>
                    <a:pt x="1635927" y="793816"/>
                  </a:lnTo>
                  <a:lnTo>
                    <a:pt x="1637827" y="788738"/>
                  </a:lnTo>
                  <a:lnTo>
                    <a:pt x="1640678" y="783343"/>
                  </a:lnTo>
                  <a:lnTo>
                    <a:pt x="1643529" y="778582"/>
                  </a:lnTo>
                  <a:lnTo>
                    <a:pt x="1647646" y="773504"/>
                  </a:lnTo>
                  <a:lnTo>
                    <a:pt x="1652081" y="769061"/>
                  </a:lnTo>
                  <a:lnTo>
                    <a:pt x="1657466" y="764618"/>
                  </a:lnTo>
                  <a:lnTo>
                    <a:pt x="1663167" y="760493"/>
                  </a:lnTo>
                  <a:lnTo>
                    <a:pt x="1669503" y="756684"/>
                  </a:lnTo>
                  <a:lnTo>
                    <a:pt x="1676154" y="752876"/>
                  </a:lnTo>
                  <a:lnTo>
                    <a:pt x="1683757" y="749067"/>
                  </a:lnTo>
                  <a:lnTo>
                    <a:pt x="1691675" y="745894"/>
                  </a:lnTo>
                  <a:lnTo>
                    <a:pt x="1700228" y="742720"/>
                  </a:lnTo>
                  <a:lnTo>
                    <a:pt x="1708780" y="740181"/>
                  </a:lnTo>
                  <a:lnTo>
                    <a:pt x="1718283" y="737642"/>
                  </a:lnTo>
                  <a:lnTo>
                    <a:pt x="1703079" y="536750"/>
                  </a:lnTo>
                  <a:lnTo>
                    <a:pt x="1699911" y="531990"/>
                  </a:lnTo>
                  <a:lnTo>
                    <a:pt x="1696744" y="526595"/>
                  </a:lnTo>
                  <a:lnTo>
                    <a:pt x="1694209" y="521517"/>
                  </a:lnTo>
                  <a:lnTo>
                    <a:pt x="1691992" y="516122"/>
                  </a:lnTo>
                  <a:lnTo>
                    <a:pt x="1691992" y="513900"/>
                  </a:lnTo>
                  <a:lnTo>
                    <a:pt x="1688825" y="483116"/>
                  </a:lnTo>
                  <a:lnTo>
                    <a:pt x="1685974" y="449792"/>
                  </a:lnTo>
                  <a:lnTo>
                    <a:pt x="1682490" y="407583"/>
                  </a:lnTo>
                  <a:lnTo>
                    <a:pt x="1675521" y="304439"/>
                  </a:lnTo>
                  <a:lnTo>
                    <a:pt x="1672670" y="302218"/>
                  </a:lnTo>
                  <a:lnTo>
                    <a:pt x="1669819" y="299361"/>
                  </a:lnTo>
                  <a:lnTo>
                    <a:pt x="1669503" y="299361"/>
                  </a:lnTo>
                  <a:lnTo>
                    <a:pt x="1669186" y="300948"/>
                  </a:lnTo>
                  <a:lnTo>
                    <a:pt x="1668552" y="305709"/>
                  </a:lnTo>
                  <a:lnTo>
                    <a:pt x="1668552" y="314277"/>
                  </a:lnTo>
                  <a:lnTo>
                    <a:pt x="1668552" y="326020"/>
                  </a:lnTo>
                  <a:lnTo>
                    <a:pt x="1669503" y="355852"/>
                  </a:lnTo>
                  <a:lnTo>
                    <a:pt x="1671086" y="391080"/>
                  </a:lnTo>
                  <a:lnTo>
                    <a:pt x="1672353" y="427894"/>
                  </a:lnTo>
                  <a:lnTo>
                    <a:pt x="1674254" y="462169"/>
                  </a:lnTo>
                  <a:lnTo>
                    <a:pt x="1675838" y="489780"/>
                  </a:lnTo>
                  <a:lnTo>
                    <a:pt x="1677421" y="507235"/>
                  </a:lnTo>
                  <a:lnTo>
                    <a:pt x="1669503" y="507235"/>
                  </a:lnTo>
                  <a:lnTo>
                    <a:pt x="1664118" y="507235"/>
                  </a:lnTo>
                  <a:lnTo>
                    <a:pt x="1658416" y="506918"/>
                  </a:lnTo>
                  <a:lnTo>
                    <a:pt x="1652715" y="505648"/>
                  </a:lnTo>
                  <a:lnTo>
                    <a:pt x="1646063" y="504062"/>
                  </a:lnTo>
                  <a:lnTo>
                    <a:pt x="1639728" y="501840"/>
                  </a:lnTo>
                  <a:lnTo>
                    <a:pt x="1636877" y="500253"/>
                  </a:lnTo>
                  <a:lnTo>
                    <a:pt x="1633709" y="498984"/>
                  </a:lnTo>
                  <a:lnTo>
                    <a:pt x="1632442" y="489780"/>
                  </a:lnTo>
                  <a:lnTo>
                    <a:pt x="1630858" y="477720"/>
                  </a:lnTo>
                  <a:lnTo>
                    <a:pt x="1627374" y="447888"/>
                  </a:lnTo>
                  <a:lnTo>
                    <a:pt x="1624523" y="411708"/>
                  </a:lnTo>
                  <a:lnTo>
                    <a:pt x="1621673" y="373307"/>
                  </a:lnTo>
                  <a:lnTo>
                    <a:pt x="1619455" y="336176"/>
                  </a:lnTo>
                  <a:lnTo>
                    <a:pt x="1618188" y="303487"/>
                  </a:lnTo>
                  <a:lnTo>
                    <a:pt x="1617555" y="278733"/>
                  </a:lnTo>
                  <a:lnTo>
                    <a:pt x="1617555" y="270481"/>
                  </a:lnTo>
                  <a:lnTo>
                    <a:pt x="1618188" y="265086"/>
                  </a:lnTo>
                  <a:lnTo>
                    <a:pt x="1618505" y="261595"/>
                  </a:lnTo>
                  <a:lnTo>
                    <a:pt x="1619139" y="258421"/>
                  </a:lnTo>
                  <a:lnTo>
                    <a:pt x="1620406" y="255248"/>
                  </a:lnTo>
                  <a:lnTo>
                    <a:pt x="1621673" y="252391"/>
                  </a:lnTo>
                  <a:lnTo>
                    <a:pt x="1623573" y="249218"/>
                  </a:lnTo>
                  <a:lnTo>
                    <a:pt x="1625474" y="246361"/>
                  </a:lnTo>
                  <a:lnTo>
                    <a:pt x="1627691" y="243822"/>
                  </a:lnTo>
                  <a:lnTo>
                    <a:pt x="1630542" y="240649"/>
                  </a:lnTo>
                  <a:lnTo>
                    <a:pt x="1633392" y="238110"/>
                  </a:lnTo>
                  <a:lnTo>
                    <a:pt x="1636560" y="235888"/>
                  </a:lnTo>
                  <a:lnTo>
                    <a:pt x="1643212" y="230810"/>
                  </a:lnTo>
                  <a:lnTo>
                    <a:pt x="1651131" y="226685"/>
                  </a:lnTo>
                  <a:lnTo>
                    <a:pt x="1659683" y="222559"/>
                  </a:lnTo>
                  <a:lnTo>
                    <a:pt x="1668552" y="218751"/>
                  </a:lnTo>
                  <a:lnTo>
                    <a:pt x="1678055" y="215577"/>
                  </a:lnTo>
                  <a:lnTo>
                    <a:pt x="1688191" y="212403"/>
                  </a:lnTo>
                  <a:lnTo>
                    <a:pt x="1698327" y="209864"/>
                  </a:lnTo>
                  <a:lnTo>
                    <a:pt x="1708780" y="207643"/>
                  </a:lnTo>
                  <a:lnTo>
                    <a:pt x="1718916" y="205421"/>
                  </a:lnTo>
                  <a:lnTo>
                    <a:pt x="1729369" y="203834"/>
                  </a:lnTo>
                  <a:lnTo>
                    <a:pt x="1739505" y="202248"/>
                  </a:lnTo>
                  <a:lnTo>
                    <a:pt x="1741723" y="201930"/>
                  </a:lnTo>
                  <a:lnTo>
                    <a:pt x="1743940" y="201930"/>
                  </a:lnTo>
                  <a:lnTo>
                    <a:pt x="1777516" y="324433"/>
                  </a:lnTo>
                  <a:lnTo>
                    <a:pt x="1777833" y="319673"/>
                  </a:lnTo>
                  <a:lnTo>
                    <a:pt x="1789553" y="235888"/>
                  </a:lnTo>
                  <a:lnTo>
                    <a:pt x="1786068" y="227637"/>
                  </a:lnTo>
                  <a:lnTo>
                    <a:pt x="1792404" y="216529"/>
                  </a:lnTo>
                  <a:lnTo>
                    <a:pt x="1806658" y="216212"/>
                  </a:lnTo>
                  <a:lnTo>
                    <a:pt x="1812676" y="227637"/>
                  </a:lnTo>
                  <a:lnTo>
                    <a:pt x="1810142" y="237158"/>
                  </a:lnTo>
                  <a:lnTo>
                    <a:pt x="1820278" y="325703"/>
                  </a:lnTo>
                  <a:lnTo>
                    <a:pt x="1847202" y="206056"/>
                  </a:lnTo>
                  <a:lnTo>
                    <a:pt x="1852904" y="203517"/>
                  </a:lnTo>
                  <a:lnTo>
                    <a:pt x="1853854" y="202882"/>
                  </a:lnTo>
                  <a:lnTo>
                    <a:pt x="1854488" y="202248"/>
                  </a:lnTo>
                  <a:lnTo>
                    <a:pt x="1859239" y="201613"/>
                  </a:lnTo>
                  <a:close/>
                  <a:moveTo>
                    <a:pt x="2576838" y="182563"/>
                  </a:moveTo>
                  <a:lnTo>
                    <a:pt x="2587021" y="182563"/>
                  </a:lnTo>
                  <a:lnTo>
                    <a:pt x="2597204" y="182880"/>
                  </a:lnTo>
                  <a:lnTo>
                    <a:pt x="2606432" y="183515"/>
                  </a:lnTo>
                  <a:lnTo>
                    <a:pt x="2615979" y="185103"/>
                  </a:lnTo>
                  <a:lnTo>
                    <a:pt x="2624570" y="186690"/>
                  </a:lnTo>
                  <a:lnTo>
                    <a:pt x="2633162" y="188913"/>
                  </a:lnTo>
                  <a:lnTo>
                    <a:pt x="2641118" y="191135"/>
                  </a:lnTo>
                  <a:lnTo>
                    <a:pt x="2649073" y="193993"/>
                  </a:lnTo>
                  <a:lnTo>
                    <a:pt x="2656392" y="196850"/>
                  </a:lnTo>
                  <a:lnTo>
                    <a:pt x="2663074" y="200025"/>
                  </a:lnTo>
                  <a:lnTo>
                    <a:pt x="2669439" y="203200"/>
                  </a:lnTo>
                  <a:lnTo>
                    <a:pt x="2675485" y="206375"/>
                  </a:lnTo>
                  <a:lnTo>
                    <a:pt x="2685986" y="213043"/>
                  </a:lnTo>
                  <a:lnTo>
                    <a:pt x="2694578" y="219393"/>
                  </a:lnTo>
                  <a:lnTo>
                    <a:pt x="2701578" y="224473"/>
                  </a:lnTo>
                  <a:lnTo>
                    <a:pt x="2706670" y="228918"/>
                  </a:lnTo>
                  <a:lnTo>
                    <a:pt x="2710488" y="233045"/>
                  </a:lnTo>
                  <a:lnTo>
                    <a:pt x="2709216" y="236220"/>
                  </a:lnTo>
                  <a:lnTo>
                    <a:pt x="2707625" y="239078"/>
                  </a:lnTo>
                  <a:lnTo>
                    <a:pt x="2705079" y="243840"/>
                  </a:lnTo>
                  <a:lnTo>
                    <a:pt x="2701897" y="248603"/>
                  </a:lnTo>
                  <a:lnTo>
                    <a:pt x="2697760" y="253365"/>
                  </a:lnTo>
                  <a:lnTo>
                    <a:pt x="2693305" y="258763"/>
                  </a:lnTo>
                  <a:lnTo>
                    <a:pt x="2687577" y="264160"/>
                  </a:lnTo>
                  <a:lnTo>
                    <a:pt x="2684077" y="266383"/>
                  </a:lnTo>
                  <a:lnTo>
                    <a:pt x="2681213" y="268605"/>
                  </a:lnTo>
                  <a:lnTo>
                    <a:pt x="2677394" y="270828"/>
                  </a:lnTo>
                  <a:lnTo>
                    <a:pt x="2673575" y="272733"/>
                  </a:lnTo>
                  <a:lnTo>
                    <a:pt x="2669757" y="274638"/>
                  </a:lnTo>
                  <a:lnTo>
                    <a:pt x="2665302" y="275591"/>
                  </a:lnTo>
                  <a:lnTo>
                    <a:pt x="2661165" y="276861"/>
                  </a:lnTo>
                  <a:lnTo>
                    <a:pt x="2656392" y="277496"/>
                  </a:lnTo>
                  <a:lnTo>
                    <a:pt x="2651300" y="277813"/>
                  </a:lnTo>
                  <a:lnTo>
                    <a:pt x="2646527" y="277813"/>
                  </a:lnTo>
                  <a:lnTo>
                    <a:pt x="2640799" y="277496"/>
                  </a:lnTo>
                  <a:lnTo>
                    <a:pt x="2635390" y="276543"/>
                  </a:lnTo>
                  <a:lnTo>
                    <a:pt x="2629344" y="274956"/>
                  </a:lnTo>
                  <a:lnTo>
                    <a:pt x="2623298" y="273050"/>
                  </a:lnTo>
                  <a:lnTo>
                    <a:pt x="2616933" y="270510"/>
                  </a:lnTo>
                  <a:lnTo>
                    <a:pt x="2610569" y="267335"/>
                  </a:lnTo>
                  <a:lnTo>
                    <a:pt x="2603250" y="263525"/>
                  </a:lnTo>
                  <a:lnTo>
                    <a:pt x="2595295" y="260668"/>
                  </a:lnTo>
                  <a:lnTo>
                    <a:pt x="2626480" y="275591"/>
                  </a:lnTo>
                  <a:lnTo>
                    <a:pt x="2641436" y="282576"/>
                  </a:lnTo>
                  <a:lnTo>
                    <a:pt x="2648437" y="285116"/>
                  </a:lnTo>
                  <a:lnTo>
                    <a:pt x="2655437" y="287656"/>
                  </a:lnTo>
                  <a:lnTo>
                    <a:pt x="2661802" y="289878"/>
                  </a:lnTo>
                  <a:lnTo>
                    <a:pt x="2668166" y="291466"/>
                  </a:lnTo>
                  <a:lnTo>
                    <a:pt x="2674212" y="292101"/>
                  </a:lnTo>
                  <a:lnTo>
                    <a:pt x="2679940" y="292736"/>
                  </a:lnTo>
                  <a:lnTo>
                    <a:pt x="2685349" y="292736"/>
                  </a:lnTo>
                  <a:lnTo>
                    <a:pt x="2690123" y="291466"/>
                  </a:lnTo>
                  <a:lnTo>
                    <a:pt x="2692350" y="290196"/>
                  </a:lnTo>
                  <a:lnTo>
                    <a:pt x="2694578" y="289561"/>
                  </a:lnTo>
                  <a:lnTo>
                    <a:pt x="2696805" y="287973"/>
                  </a:lnTo>
                  <a:lnTo>
                    <a:pt x="2698714" y="286703"/>
                  </a:lnTo>
                  <a:lnTo>
                    <a:pt x="2699987" y="297498"/>
                  </a:lnTo>
                  <a:lnTo>
                    <a:pt x="2700624" y="307341"/>
                  </a:lnTo>
                  <a:lnTo>
                    <a:pt x="2700306" y="316548"/>
                  </a:lnTo>
                  <a:lnTo>
                    <a:pt x="2699987" y="325756"/>
                  </a:lnTo>
                  <a:lnTo>
                    <a:pt x="2701578" y="323851"/>
                  </a:lnTo>
                  <a:lnTo>
                    <a:pt x="2702533" y="323533"/>
                  </a:lnTo>
                  <a:lnTo>
                    <a:pt x="2703488" y="322898"/>
                  </a:lnTo>
                  <a:lnTo>
                    <a:pt x="2704442" y="323533"/>
                  </a:lnTo>
                  <a:lnTo>
                    <a:pt x="2705715" y="324168"/>
                  </a:lnTo>
                  <a:lnTo>
                    <a:pt x="2706670" y="325438"/>
                  </a:lnTo>
                  <a:lnTo>
                    <a:pt x="2707625" y="326708"/>
                  </a:lnTo>
                  <a:lnTo>
                    <a:pt x="2709216" y="330836"/>
                  </a:lnTo>
                  <a:lnTo>
                    <a:pt x="2711125" y="336551"/>
                  </a:lnTo>
                  <a:lnTo>
                    <a:pt x="2712398" y="343218"/>
                  </a:lnTo>
                  <a:lnTo>
                    <a:pt x="2713671" y="351156"/>
                  </a:lnTo>
                  <a:lnTo>
                    <a:pt x="2714307" y="359411"/>
                  </a:lnTo>
                  <a:lnTo>
                    <a:pt x="2714625" y="368936"/>
                  </a:lnTo>
                  <a:lnTo>
                    <a:pt x="2714307" y="377826"/>
                  </a:lnTo>
                  <a:lnTo>
                    <a:pt x="2713671" y="386716"/>
                  </a:lnTo>
                  <a:lnTo>
                    <a:pt x="2712398" y="394653"/>
                  </a:lnTo>
                  <a:lnTo>
                    <a:pt x="2711125" y="401321"/>
                  </a:lnTo>
                  <a:lnTo>
                    <a:pt x="2709216" y="407036"/>
                  </a:lnTo>
                  <a:lnTo>
                    <a:pt x="2707625" y="411163"/>
                  </a:lnTo>
                  <a:lnTo>
                    <a:pt x="2706670" y="412433"/>
                  </a:lnTo>
                  <a:lnTo>
                    <a:pt x="2705715" y="413703"/>
                  </a:lnTo>
                  <a:lnTo>
                    <a:pt x="2704442" y="414338"/>
                  </a:lnTo>
                  <a:lnTo>
                    <a:pt x="2703488" y="414338"/>
                  </a:lnTo>
                  <a:lnTo>
                    <a:pt x="2702215" y="414338"/>
                  </a:lnTo>
                  <a:lnTo>
                    <a:pt x="2700942" y="413703"/>
                  </a:lnTo>
                  <a:lnTo>
                    <a:pt x="2699987" y="412116"/>
                  </a:lnTo>
                  <a:lnTo>
                    <a:pt x="2698714" y="410528"/>
                  </a:lnTo>
                  <a:lnTo>
                    <a:pt x="2696805" y="406083"/>
                  </a:lnTo>
                  <a:lnTo>
                    <a:pt x="2694896" y="400051"/>
                  </a:lnTo>
                  <a:lnTo>
                    <a:pt x="2693941" y="407988"/>
                  </a:lnTo>
                  <a:lnTo>
                    <a:pt x="2692668" y="415926"/>
                  </a:lnTo>
                  <a:lnTo>
                    <a:pt x="2691396" y="423546"/>
                  </a:lnTo>
                  <a:lnTo>
                    <a:pt x="2689168" y="430531"/>
                  </a:lnTo>
                  <a:lnTo>
                    <a:pt x="2687259" y="437833"/>
                  </a:lnTo>
                  <a:lnTo>
                    <a:pt x="2684395" y="444818"/>
                  </a:lnTo>
                  <a:lnTo>
                    <a:pt x="2681849" y="451803"/>
                  </a:lnTo>
                  <a:lnTo>
                    <a:pt x="2678985" y="458153"/>
                  </a:lnTo>
                  <a:lnTo>
                    <a:pt x="2675803" y="464503"/>
                  </a:lnTo>
                  <a:lnTo>
                    <a:pt x="2672303" y="470536"/>
                  </a:lnTo>
                  <a:lnTo>
                    <a:pt x="2669120" y="476568"/>
                  </a:lnTo>
                  <a:lnTo>
                    <a:pt x="2665302" y="481966"/>
                  </a:lnTo>
                  <a:lnTo>
                    <a:pt x="2661483" y="487363"/>
                  </a:lnTo>
                  <a:lnTo>
                    <a:pt x="2657347" y="492761"/>
                  </a:lnTo>
                  <a:lnTo>
                    <a:pt x="2653210" y="497523"/>
                  </a:lnTo>
                  <a:lnTo>
                    <a:pt x="2649073" y="501968"/>
                  </a:lnTo>
                  <a:lnTo>
                    <a:pt x="2644618" y="506413"/>
                  </a:lnTo>
                  <a:lnTo>
                    <a:pt x="2640163" y="510541"/>
                  </a:lnTo>
                  <a:lnTo>
                    <a:pt x="2635390" y="514351"/>
                  </a:lnTo>
                  <a:lnTo>
                    <a:pt x="2630935" y="518161"/>
                  </a:lnTo>
                  <a:lnTo>
                    <a:pt x="2626480" y="521653"/>
                  </a:lnTo>
                  <a:lnTo>
                    <a:pt x="2621706" y="524511"/>
                  </a:lnTo>
                  <a:lnTo>
                    <a:pt x="2616933" y="527368"/>
                  </a:lnTo>
                  <a:lnTo>
                    <a:pt x="2612160" y="529908"/>
                  </a:lnTo>
                  <a:lnTo>
                    <a:pt x="2607387" y="532131"/>
                  </a:lnTo>
                  <a:lnTo>
                    <a:pt x="2602614" y="534036"/>
                  </a:lnTo>
                  <a:lnTo>
                    <a:pt x="2597840" y="535941"/>
                  </a:lnTo>
                  <a:lnTo>
                    <a:pt x="2593385" y="536893"/>
                  </a:lnTo>
                  <a:lnTo>
                    <a:pt x="2588294" y="538163"/>
                  </a:lnTo>
                  <a:lnTo>
                    <a:pt x="2583839" y="538798"/>
                  </a:lnTo>
                  <a:lnTo>
                    <a:pt x="2579384" y="539116"/>
                  </a:lnTo>
                  <a:lnTo>
                    <a:pt x="2575247" y="539751"/>
                  </a:lnTo>
                  <a:lnTo>
                    <a:pt x="2571428" y="539116"/>
                  </a:lnTo>
                  <a:lnTo>
                    <a:pt x="2567610" y="538798"/>
                  </a:lnTo>
                  <a:lnTo>
                    <a:pt x="2563791" y="538163"/>
                  </a:lnTo>
                  <a:lnTo>
                    <a:pt x="2559654" y="536893"/>
                  </a:lnTo>
                  <a:lnTo>
                    <a:pt x="2555518" y="535623"/>
                  </a:lnTo>
                  <a:lnTo>
                    <a:pt x="2551381" y="533718"/>
                  </a:lnTo>
                  <a:lnTo>
                    <a:pt x="2542789" y="529591"/>
                  </a:lnTo>
                  <a:lnTo>
                    <a:pt x="2533879" y="523876"/>
                  </a:lnTo>
                  <a:lnTo>
                    <a:pt x="2524651" y="517526"/>
                  </a:lnTo>
                  <a:lnTo>
                    <a:pt x="2515423" y="509906"/>
                  </a:lnTo>
                  <a:lnTo>
                    <a:pt x="2506194" y="501333"/>
                  </a:lnTo>
                  <a:lnTo>
                    <a:pt x="2497603" y="491808"/>
                  </a:lnTo>
                  <a:lnTo>
                    <a:pt x="2489011" y="481648"/>
                  </a:lnTo>
                  <a:lnTo>
                    <a:pt x="2481055" y="470536"/>
                  </a:lnTo>
                  <a:lnTo>
                    <a:pt x="2473418" y="458788"/>
                  </a:lnTo>
                  <a:lnTo>
                    <a:pt x="2469600" y="452756"/>
                  </a:lnTo>
                  <a:lnTo>
                    <a:pt x="2466417" y="446406"/>
                  </a:lnTo>
                  <a:lnTo>
                    <a:pt x="2463235" y="440056"/>
                  </a:lnTo>
                  <a:lnTo>
                    <a:pt x="2460371" y="433071"/>
                  </a:lnTo>
                  <a:lnTo>
                    <a:pt x="2457507" y="426403"/>
                  </a:lnTo>
                  <a:lnTo>
                    <a:pt x="2454962" y="419418"/>
                  </a:lnTo>
                  <a:lnTo>
                    <a:pt x="2452734" y="412433"/>
                  </a:lnTo>
                  <a:lnTo>
                    <a:pt x="2450825" y="405448"/>
                  </a:lnTo>
                  <a:lnTo>
                    <a:pt x="2448916" y="409893"/>
                  </a:lnTo>
                  <a:lnTo>
                    <a:pt x="2447325" y="413703"/>
                  </a:lnTo>
                  <a:lnTo>
                    <a:pt x="2446370" y="414656"/>
                  </a:lnTo>
                  <a:lnTo>
                    <a:pt x="2445733" y="415926"/>
                  </a:lnTo>
                  <a:lnTo>
                    <a:pt x="2444461" y="416561"/>
                  </a:lnTo>
                  <a:lnTo>
                    <a:pt x="2443188" y="416561"/>
                  </a:lnTo>
                  <a:lnTo>
                    <a:pt x="2442233" y="416243"/>
                  </a:lnTo>
                  <a:lnTo>
                    <a:pt x="2440960" y="415926"/>
                  </a:lnTo>
                  <a:lnTo>
                    <a:pt x="2440006" y="414656"/>
                  </a:lnTo>
                  <a:lnTo>
                    <a:pt x="2439051" y="413386"/>
                  </a:lnTo>
                  <a:lnTo>
                    <a:pt x="2437142" y="408941"/>
                  </a:lnTo>
                  <a:lnTo>
                    <a:pt x="2435551" y="403543"/>
                  </a:lnTo>
                  <a:lnTo>
                    <a:pt x="2434278" y="396876"/>
                  </a:lnTo>
                  <a:lnTo>
                    <a:pt x="2433005" y="388938"/>
                  </a:lnTo>
                  <a:lnTo>
                    <a:pt x="2432368" y="380048"/>
                  </a:lnTo>
                  <a:lnTo>
                    <a:pt x="2432050" y="371158"/>
                  </a:lnTo>
                  <a:lnTo>
                    <a:pt x="2432368" y="361633"/>
                  </a:lnTo>
                  <a:lnTo>
                    <a:pt x="2433005" y="353061"/>
                  </a:lnTo>
                  <a:lnTo>
                    <a:pt x="2434278" y="345758"/>
                  </a:lnTo>
                  <a:lnTo>
                    <a:pt x="2435551" y="338773"/>
                  </a:lnTo>
                  <a:lnTo>
                    <a:pt x="2437142" y="333058"/>
                  </a:lnTo>
                  <a:lnTo>
                    <a:pt x="2439051" y="328931"/>
                  </a:lnTo>
                  <a:lnTo>
                    <a:pt x="2440006" y="327661"/>
                  </a:lnTo>
                  <a:lnTo>
                    <a:pt x="2440960" y="326391"/>
                  </a:lnTo>
                  <a:lnTo>
                    <a:pt x="2442233" y="325756"/>
                  </a:lnTo>
                  <a:lnTo>
                    <a:pt x="2443188" y="325438"/>
                  </a:lnTo>
                  <a:lnTo>
                    <a:pt x="2444142" y="325756"/>
                  </a:lnTo>
                  <a:lnTo>
                    <a:pt x="2444779" y="326073"/>
                  </a:lnTo>
                  <a:lnTo>
                    <a:pt x="2445097" y="314008"/>
                  </a:lnTo>
                  <a:lnTo>
                    <a:pt x="2446052" y="308293"/>
                  </a:lnTo>
                  <a:lnTo>
                    <a:pt x="2447006" y="303531"/>
                  </a:lnTo>
                  <a:lnTo>
                    <a:pt x="2446370" y="297181"/>
                  </a:lnTo>
                  <a:lnTo>
                    <a:pt x="2446052" y="291148"/>
                  </a:lnTo>
                  <a:lnTo>
                    <a:pt x="2446052" y="285433"/>
                  </a:lnTo>
                  <a:lnTo>
                    <a:pt x="2446370" y="280036"/>
                  </a:lnTo>
                  <a:lnTo>
                    <a:pt x="2446688" y="274956"/>
                  </a:lnTo>
                  <a:lnTo>
                    <a:pt x="2447325" y="270510"/>
                  </a:lnTo>
                  <a:lnTo>
                    <a:pt x="2448597" y="265748"/>
                  </a:lnTo>
                  <a:lnTo>
                    <a:pt x="2449870" y="261620"/>
                  </a:lnTo>
                  <a:lnTo>
                    <a:pt x="2451143" y="258128"/>
                  </a:lnTo>
                  <a:lnTo>
                    <a:pt x="2452734" y="254635"/>
                  </a:lnTo>
                  <a:lnTo>
                    <a:pt x="2454644" y="251143"/>
                  </a:lnTo>
                  <a:lnTo>
                    <a:pt x="2456871" y="248285"/>
                  </a:lnTo>
                  <a:lnTo>
                    <a:pt x="2459099" y="245745"/>
                  </a:lnTo>
                  <a:lnTo>
                    <a:pt x="2461326" y="242888"/>
                  </a:lnTo>
                  <a:lnTo>
                    <a:pt x="2464190" y="240665"/>
                  </a:lnTo>
                  <a:lnTo>
                    <a:pt x="2466736" y="238760"/>
                  </a:lnTo>
                  <a:lnTo>
                    <a:pt x="2454325" y="239078"/>
                  </a:lnTo>
                  <a:lnTo>
                    <a:pt x="2444779" y="239713"/>
                  </a:lnTo>
                  <a:lnTo>
                    <a:pt x="2436505" y="240030"/>
                  </a:lnTo>
                  <a:lnTo>
                    <a:pt x="2442233" y="236855"/>
                  </a:lnTo>
                  <a:lnTo>
                    <a:pt x="2448279" y="233045"/>
                  </a:lnTo>
                  <a:lnTo>
                    <a:pt x="2454007" y="228918"/>
                  </a:lnTo>
                  <a:lnTo>
                    <a:pt x="2460053" y="224473"/>
                  </a:lnTo>
                  <a:lnTo>
                    <a:pt x="2471191" y="215900"/>
                  </a:lnTo>
                  <a:lnTo>
                    <a:pt x="2476600" y="212408"/>
                  </a:lnTo>
                  <a:lnTo>
                    <a:pt x="2481374" y="209550"/>
                  </a:lnTo>
                  <a:lnTo>
                    <a:pt x="2494420" y="203200"/>
                  </a:lnTo>
                  <a:lnTo>
                    <a:pt x="2507149" y="197803"/>
                  </a:lnTo>
                  <a:lnTo>
                    <a:pt x="2519559" y="193358"/>
                  </a:lnTo>
                  <a:lnTo>
                    <a:pt x="2531652" y="189548"/>
                  </a:lnTo>
                  <a:lnTo>
                    <a:pt x="2543426" y="186690"/>
                  </a:lnTo>
                  <a:lnTo>
                    <a:pt x="2554881" y="184785"/>
                  </a:lnTo>
                  <a:lnTo>
                    <a:pt x="2565701" y="183198"/>
                  </a:lnTo>
                  <a:lnTo>
                    <a:pt x="2576838" y="182563"/>
                  </a:lnTo>
                  <a:close/>
                  <a:moveTo>
                    <a:pt x="276055" y="174625"/>
                  </a:moveTo>
                  <a:lnTo>
                    <a:pt x="283639" y="174625"/>
                  </a:lnTo>
                  <a:lnTo>
                    <a:pt x="290592" y="174942"/>
                  </a:lnTo>
                  <a:lnTo>
                    <a:pt x="297860" y="175258"/>
                  </a:lnTo>
                  <a:lnTo>
                    <a:pt x="304180" y="176208"/>
                  </a:lnTo>
                  <a:lnTo>
                    <a:pt x="310500" y="177475"/>
                  </a:lnTo>
                  <a:lnTo>
                    <a:pt x="316504" y="179059"/>
                  </a:lnTo>
                  <a:lnTo>
                    <a:pt x="322508" y="180959"/>
                  </a:lnTo>
                  <a:lnTo>
                    <a:pt x="327881" y="182859"/>
                  </a:lnTo>
                  <a:lnTo>
                    <a:pt x="332937" y="185076"/>
                  </a:lnTo>
                  <a:lnTo>
                    <a:pt x="337677" y="187293"/>
                  </a:lnTo>
                  <a:lnTo>
                    <a:pt x="346525" y="191727"/>
                  </a:lnTo>
                  <a:lnTo>
                    <a:pt x="354425" y="196161"/>
                  </a:lnTo>
                  <a:lnTo>
                    <a:pt x="360429" y="200595"/>
                  </a:lnTo>
                  <a:lnTo>
                    <a:pt x="365486" y="204713"/>
                  </a:lnTo>
                  <a:lnTo>
                    <a:pt x="368962" y="207880"/>
                  </a:lnTo>
                  <a:lnTo>
                    <a:pt x="371806" y="210730"/>
                  </a:lnTo>
                  <a:lnTo>
                    <a:pt x="370858" y="212631"/>
                  </a:lnTo>
                  <a:lnTo>
                    <a:pt x="367698" y="218331"/>
                  </a:lnTo>
                  <a:lnTo>
                    <a:pt x="365486" y="221815"/>
                  </a:lnTo>
                  <a:lnTo>
                    <a:pt x="362641" y="225616"/>
                  </a:lnTo>
                  <a:lnTo>
                    <a:pt x="359165" y="229100"/>
                  </a:lnTo>
                  <a:lnTo>
                    <a:pt x="355057" y="232900"/>
                  </a:lnTo>
                  <a:lnTo>
                    <a:pt x="350633" y="236384"/>
                  </a:lnTo>
                  <a:lnTo>
                    <a:pt x="345261" y="239234"/>
                  </a:lnTo>
                  <a:lnTo>
                    <a:pt x="342733" y="240501"/>
                  </a:lnTo>
                  <a:lnTo>
                    <a:pt x="339573" y="241135"/>
                  </a:lnTo>
                  <a:lnTo>
                    <a:pt x="336413" y="242085"/>
                  </a:lnTo>
                  <a:lnTo>
                    <a:pt x="332937" y="242718"/>
                  </a:lnTo>
                  <a:lnTo>
                    <a:pt x="329461" y="243035"/>
                  </a:lnTo>
                  <a:lnTo>
                    <a:pt x="325985" y="243035"/>
                  </a:lnTo>
                  <a:lnTo>
                    <a:pt x="322192" y="242718"/>
                  </a:lnTo>
                  <a:lnTo>
                    <a:pt x="318084" y="242085"/>
                  </a:lnTo>
                  <a:lnTo>
                    <a:pt x="313976" y="240818"/>
                  </a:lnTo>
                  <a:lnTo>
                    <a:pt x="309868" y="239234"/>
                  </a:lnTo>
                  <a:lnTo>
                    <a:pt x="304812" y="237334"/>
                  </a:lnTo>
                  <a:lnTo>
                    <a:pt x="302252" y="236418"/>
                  </a:lnTo>
                  <a:lnTo>
                    <a:pt x="289644" y="230366"/>
                  </a:lnTo>
                  <a:lnTo>
                    <a:pt x="294700" y="232900"/>
                  </a:lnTo>
                  <a:lnTo>
                    <a:pt x="300388" y="235751"/>
                  </a:lnTo>
                  <a:lnTo>
                    <a:pt x="302252" y="236418"/>
                  </a:lnTo>
                  <a:lnTo>
                    <a:pt x="312080" y="241135"/>
                  </a:lnTo>
                  <a:lnTo>
                    <a:pt x="322508" y="246202"/>
                  </a:lnTo>
                  <a:lnTo>
                    <a:pt x="332305" y="250003"/>
                  </a:lnTo>
                  <a:lnTo>
                    <a:pt x="337045" y="251270"/>
                  </a:lnTo>
                  <a:lnTo>
                    <a:pt x="341469" y="252536"/>
                  </a:lnTo>
                  <a:lnTo>
                    <a:pt x="345577" y="253170"/>
                  </a:lnTo>
                  <a:lnTo>
                    <a:pt x="349685" y="253487"/>
                  </a:lnTo>
                  <a:lnTo>
                    <a:pt x="353477" y="253170"/>
                  </a:lnTo>
                  <a:lnTo>
                    <a:pt x="357269" y="252536"/>
                  </a:lnTo>
                  <a:lnTo>
                    <a:pt x="360745" y="251270"/>
                  </a:lnTo>
                  <a:lnTo>
                    <a:pt x="363589" y="249053"/>
                  </a:lnTo>
                  <a:lnTo>
                    <a:pt x="364538" y="256970"/>
                  </a:lnTo>
                  <a:lnTo>
                    <a:pt x="364854" y="263621"/>
                  </a:lnTo>
                  <a:lnTo>
                    <a:pt x="364538" y="270589"/>
                  </a:lnTo>
                  <a:lnTo>
                    <a:pt x="363905" y="277240"/>
                  </a:lnTo>
                  <a:lnTo>
                    <a:pt x="365486" y="275657"/>
                  </a:lnTo>
                  <a:lnTo>
                    <a:pt x="366750" y="275340"/>
                  </a:lnTo>
                  <a:lnTo>
                    <a:pt x="367382" y="275657"/>
                  </a:lnTo>
                  <a:lnTo>
                    <a:pt x="368014" y="275973"/>
                  </a:lnTo>
                  <a:lnTo>
                    <a:pt x="369594" y="277874"/>
                  </a:lnTo>
                  <a:lnTo>
                    <a:pt x="371174" y="281041"/>
                  </a:lnTo>
                  <a:lnTo>
                    <a:pt x="372122" y="285158"/>
                  </a:lnTo>
                  <a:lnTo>
                    <a:pt x="373386" y="289909"/>
                  </a:lnTo>
                  <a:lnTo>
                    <a:pt x="373702" y="295293"/>
                  </a:lnTo>
                  <a:lnTo>
                    <a:pt x="374650" y="301627"/>
                  </a:lnTo>
                  <a:lnTo>
                    <a:pt x="374650" y="307961"/>
                  </a:lnTo>
                  <a:lnTo>
                    <a:pt x="374650" y="314612"/>
                  </a:lnTo>
                  <a:lnTo>
                    <a:pt x="373702" y="320630"/>
                  </a:lnTo>
                  <a:lnTo>
                    <a:pt x="373386" y="326331"/>
                  </a:lnTo>
                  <a:lnTo>
                    <a:pt x="372122" y="331398"/>
                  </a:lnTo>
                  <a:lnTo>
                    <a:pt x="371174" y="335515"/>
                  </a:lnTo>
                  <a:lnTo>
                    <a:pt x="369594" y="338366"/>
                  </a:lnTo>
                  <a:lnTo>
                    <a:pt x="368014" y="340266"/>
                  </a:lnTo>
                  <a:lnTo>
                    <a:pt x="367382" y="340583"/>
                  </a:lnTo>
                  <a:lnTo>
                    <a:pt x="366750" y="340583"/>
                  </a:lnTo>
                  <a:lnTo>
                    <a:pt x="365802" y="340583"/>
                  </a:lnTo>
                  <a:lnTo>
                    <a:pt x="364854" y="340266"/>
                  </a:lnTo>
                  <a:lnTo>
                    <a:pt x="363273" y="338049"/>
                  </a:lnTo>
                  <a:lnTo>
                    <a:pt x="362009" y="334565"/>
                  </a:lnTo>
                  <a:lnTo>
                    <a:pt x="360745" y="330448"/>
                  </a:lnTo>
                  <a:lnTo>
                    <a:pt x="359797" y="336149"/>
                  </a:lnTo>
                  <a:lnTo>
                    <a:pt x="359165" y="341850"/>
                  </a:lnTo>
                  <a:lnTo>
                    <a:pt x="357901" y="346917"/>
                  </a:lnTo>
                  <a:lnTo>
                    <a:pt x="356637" y="352301"/>
                  </a:lnTo>
                  <a:lnTo>
                    <a:pt x="353161" y="362436"/>
                  </a:lnTo>
                  <a:lnTo>
                    <a:pt x="349053" y="372254"/>
                  </a:lnTo>
                  <a:lnTo>
                    <a:pt x="344629" y="380806"/>
                  </a:lnTo>
                  <a:lnTo>
                    <a:pt x="339257" y="389040"/>
                  </a:lnTo>
                  <a:lnTo>
                    <a:pt x="333569" y="396641"/>
                  </a:lnTo>
                  <a:lnTo>
                    <a:pt x="327881" y="403609"/>
                  </a:lnTo>
                  <a:lnTo>
                    <a:pt x="321876" y="409626"/>
                  </a:lnTo>
                  <a:lnTo>
                    <a:pt x="314924" y="415011"/>
                  </a:lnTo>
                  <a:lnTo>
                    <a:pt x="308288" y="419761"/>
                  </a:lnTo>
                  <a:lnTo>
                    <a:pt x="301652" y="423562"/>
                  </a:lnTo>
                  <a:lnTo>
                    <a:pt x="294700" y="426412"/>
                  </a:lnTo>
                  <a:lnTo>
                    <a:pt x="288064" y="428629"/>
                  </a:lnTo>
                  <a:lnTo>
                    <a:pt x="281427" y="429896"/>
                  </a:lnTo>
                  <a:lnTo>
                    <a:pt x="275107" y="430213"/>
                  </a:lnTo>
                  <a:lnTo>
                    <a:pt x="272579" y="430213"/>
                  </a:lnTo>
                  <a:lnTo>
                    <a:pt x="269735" y="429896"/>
                  </a:lnTo>
                  <a:lnTo>
                    <a:pt x="264047" y="428313"/>
                  </a:lnTo>
                  <a:lnTo>
                    <a:pt x="258043" y="426096"/>
                  </a:lnTo>
                  <a:lnTo>
                    <a:pt x="252039" y="423245"/>
                  </a:lnTo>
                  <a:lnTo>
                    <a:pt x="245719" y="419128"/>
                  </a:lnTo>
                  <a:lnTo>
                    <a:pt x="239082" y="414377"/>
                  </a:lnTo>
                  <a:lnTo>
                    <a:pt x="232762" y="408993"/>
                  </a:lnTo>
                  <a:lnTo>
                    <a:pt x="225810" y="402975"/>
                  </a:lnTo>
                  <a:lnTo>
                    <a:pt x="219806" y="396008"/>
                  </a:lnTo>
                  <a:lnTo>
                    <a:pt x="213486" y="389040"/>
                  </a:lnTo>
                  <a:lnTo>
                    <a:pt x="208114" y="380806"/>
                  </a:lnTo>
                  <a:lnTo>
                    <a:pt x="202741" y="372571"/>
                  </a:lnTo>
                  <a:lnTo>
                    <a:pt x="197369" y="363386"/>
                  </a:lnTo>
                  <a:lnTo>
                    <a:pt x="193261" y="354202"/>
                  </a:lnTo>
                  <a:lnTo>
                    <a:pt x="189785" y="344383"/>
                  </a:lnTo>
                  <a:lnTo>
                    <a:pt x="186309" y="334249"/>
                  </a:lnTo>
                  <a:lnTo>
                    <a:pt x="185045" y="337732"/>
                  </a:lnTo>
                  <a:lnTo>
                    <a:pt x="184097" y="340266"/>
                  </a:lnTo>
                  <a:lnTo>
                    <a:pt x="182517" y="341850"/>
                  </a:lnTo>
                  <a:lnTo>
                    <a:pt x="181885" y="342166"/>
                  </a:lnTo>
                  <a:lnTo>
                    <a:pt x="180937" y="342483"/>
                  </a:lnTo>
                  <a:lnTo>
                    <a:pt x="180305" y="342166"/>
                  </a:lnTo>
                  <a:lnTo>
                    <a:pt x="179673" y="341850"/>
                  </a:lnTo>
                  <a:lnTo>
                    <a:pt x="178093" y="339949"/>
                  </a:lnTo>
                  <a:lnTo>
                    <a:pt x="176829" y="336782"/>
                  </a:lnTo>
                  <a:lnTo>
                    <a:pt x="175565" y="332665"/>
                  </a:lnTo>
                  <a:lnTo>
                    <a:pt x="174617" y="327914"/>
                  </a:lnTo>
                  <a:lnTo>
                    <a:pt x="173985" y="322213"/>
                  </a:lnTo>
                  <a:lnTo>
                    <a:pt x="173669" y="316196"/>
                  </a:lnTo>
                  <a:lnTo>
                    <a:pt x="173037" y="309545"/>
                  </a:lnTo>
                  <a:lnTo>
                    <a:pt x="173669" y="303211"/>
                  </a:lnTo>
                  <a:lnTo>
                    <a:pt x="173985" y="296876"/>
                  </a:lnTo>
                  <a:lnTo>
                    <a:pt x="174617" y="291492"/>
                  </a:lnTo>
                  <a:lnTo>
                    <a:pt x="175565" y="286742"/>
                  </a:lnTo>
                  <a:lnTo>
                    <a:pt x="176829" y="282624"/>
                  </a:lnTo>
                  <a:lnTo>
                    <a:pt x="178093" y="279457"/>
                  </a:lnTo>
                  <a:lnTo>
                    <a:pt x="179673" y="277557"/>
                  </a:lnTo>
                  <a:lnTo>
                    <a:pt x="180305" y="277240"/>
                  </a:lnTo>
                  <a:lnTo>
                    <a:pt x="180937" y="276923"/>
                  </a:lnTo>
                  <a:lnTo>
                    <a:pt x="182201" y="277240"/>
                  </a:lnTo>
                  <a:lnTo>
                    <a:pt x="182517" y="268689"/>
                  </a:lnTo>
                  <a:lnTo>
                    <a:pt x="182833" y="264888"/>
                  </a:lnTo>
                  <a:lnTo>
                    <a:pt x="183781" y="261088"/>
                  </a:lnTo>
                  <a:lnTo>
                    <a:pt x="183149" y="252536"/>
                  </a:lnTo>
                  <a:lnTo>
                    <a:pt x="183149" y="244619"/>
                  </a:lnTo>
                  <a:lnTo>
                    <a:pt x="184097" y="237334"/>
                  </a:lnTo>
                  <a:lnTo>
                    <a:pt x="185993" y="231633"/>
                  </a:lnTo>
                  <a:lnTo>
                    <a:pt x="187889" y="226249"/>
                  </a:lnTo>
                  <a:lnTo>
                    <a:pt x="189153" y="223716"/>
                  </a:lnTo>
                  <a:lnTo>
                    <a:pt x="190733" y="221815"/>
                  </a:lnTo>
                  <a:lnTo>
                    <a:pt x="192313" y="219915"/>
                  </a:lnTo>
                  <a:lnTo>
                    <a:pt x="194209" y="218015"/>
                  </a:lnTo>
                  <a:lnTo>
                    <a:pt x="198001" y="214848"/>
                  </a:lnTo>
                  <a:lnTo>
                    <a:pt x="188837" y="214848"/>
                  </a:lnTo>
                  <a:lnTo>
                    <a:pt x="182201" y="215481"/>
                  </a:lnTo>
                  <a:lnTo>
                    <a:pt x="176197" y="215798"/>
                  </a:lnTo>
                  <a:lnTo>
                    <a:pt x="180305" y="213581"/>
                  </a:lnTo>
                  <a:lnTo>
                    <a:pt x="184413" y="210730"/>
                  </a:lnTo>
                  <a:lnTo>
                    <a:pt x="192945" y="204396"/>
                  </a:lnTo>
                  <a:lnTo>
                    <a:pt x="200845" y="198378"/>
                  </a:lnTo>
                  <a:lnTo>
                    <a:pt x="204638" y="195845"/>
                  </a:lnTo>
                  <a:lnTo>
                    <a:pt x="208430" y="193944"/>
                  </a:lnTo>
                  <a:lnTo>
                    <a:pt x="217594" y="189510"/>
                  </a:lnTo>
                  <a:lnTo>
                    <a:pt x="226758" y="185393"/>
                  </a:lnTo>
                  <a:lnTo>
                    <a:pt x="235606" y="182226"/>
                  </a:lnTo>
                  <a:lnTo>
                    <a:pt x="244139" y="179692"/>
                  </a:lnTo>
                  <a:lnTo>
                    <a:pt x="252355" y="177475"/>
                  </a:lnTo>
                  <a:lnTo>
                    <a:pt x="260887" y="175892"/>
                  </a:lnTo>
                  <a:lnTo>
                    <a:pt x="268471" y="175258"/>
                  </a:lnTo>
                  <a:lnTo>
                    <a:pt x="276055" y="174625"/>
                  </a:lnTo>
                  <a:close/>
                  <a:moveTo>
                    <a:pt x="1800062" y="0"/>
                  </a:moveTo>
                  <a:lnTo>
                    <a:pt x="1805766" y="0"/>
                  </a:lnTo>
                  <a:lnTo>
                    <a:pt x="1811153" y="634"/>
                  </a:lnTo>
                  <a:lnTo>
                    <a:pt x="1816857" y="951"/>
                  </a:lnTo>
                  <a:lnTo>
                    <a:pt x="1822244" y="1585"/>
                  </a:lnTo>
                  <a:lnTo>
                    <a:pt x="1826997" y="2853"/>
                  </a:lnTo>
                  <a:lnTo>
                    <a:pt x="1831750" y="3804"/>
                  </a:lnTo>
                  <a:lnTo>
                    <a:pt x="1840939" y="6974"/>
                  </a:lnTo>
                  <a:lnTo>
                    <a:pt x="1848861" y="10144"/>
                  </a:lnTo>
                  <a:lnTo>
                    <a:pt x="1855832" y="13948"/>
                  </a:lnTo>
                  <a:lnTo>
                    <a:pt x="1861853" y="17435"/>
                  </a:lnTo>
                  <a:lnTo>
                    <a:pt x="1866923" y="21239"/>
                  </a:lnTo>
                  <a:lnTo>
                    <a:pt x="1870408" y="24092"/>
                  </a:lnTo>
                  <a:lnTo>
                    <a:pt x="1873577" y="26628"/>
                  </a:lnTo>
                  <a:lnTo>
                    <a:pt x="1875795" y="29164"/>
                  </a:lnTo>
                  <a:lnTo>
                    <a:pt x="1875161" y="30432"/>
                  </a:lnTo>
                  <a:lnTo>
                    <a:pt x="1872626" y="35187"/>
                  </a:lnTo>
                  <a:lnTo>
                    <a:pt x="1871042" y="37723"/>
                  </a:lnTo>
                  <a:lnTo>
                    <a:pt x="1868507" y="40576"/>
                  </a:lnTo>
                  <a:lnTo>
                    <a:pt x="1865655" y="43747"/>
                  </a:lnTo>
                  <a:lnTo>
                    <a:pt x="1862803" y="46600"/>
                  </a:lnTo>
                  <a:lnTo>
                    <a:pt x="1859001" y="49453"/>
                  </a:lnTo>
                  <a:lnTo>
                    <a:pt x="1854881" y="51672"/>
                  </a:lnTo>
                  <a:lnTo>
                    <a:pt x="1850128" y="53574"/>
                  </a:lnTo>
                  <a:lnTo>
                    <a:pt x="1845058" y="54208"/>
                  </a:lnTo>
                  <a:lnTo>
                    <a:pt x="1842523" y="54525"/>
                  </a:lnTo>
                  <a:lnTo>
                    <a:pt x="1839355" y="54525"/>
                  </a:lnTo>
                  <a:lnTo>
                    <a:pt x="1836503" y="54208"/>
                  </a:lnTo>
                  <a:lnTo>
                    <a:pt x="1833017" y="53891"/>
                  </a:lnTo>
                  <a:lnTo>
                    <a:pt x="1829532" y="52940"/>
                  </a:lnTo>
                  <a:lnTo>
                    <a:pt x="1826363" y="51989"/>
                  </a:lnTo>
                  <a:lnTo>
                    <a:pt x="1822877" y="50404"/>
                  </a:lnTo>
                  <a:lnTo>
                    <a:pt x="1819075" y="48502"/>
                  </a:lnTo>
                  <a:lnTo>
                    <a:pt x="1814639" y="46600"/>
                  </a:lnTo>
                  <a:lnTo>
                    <a:pt x="1810202" y="44381"/>
                  </a:lnTo>
                  <a:lnTo>
                    <a:pt x="1828264" y="53574"/>
                  </a:lnTo>
                  <a:lnTo>
                    <a:pt x="1836503" y="57061"/>
                  </a:lnTo>
                  <a:lnTo>
                    <a:pt x="1844742" y="60231"/>
                  </a:lnTo>
                  <a:lnTo>
                    <a:pt x="1847910" y="61182"/>
                  </a:lnTo>
                  <a:lnTo>
                    <a:pt x="1851713" y="62133"/>
                  </a:lnTo>
                  <a:lnTo>
                    <a:pt x="1855198" y="62767"/>
                  </a:lnTo>
                  <a:lnTo>
                    <a:pt x="1858367" y="62767"/>
                  </a:lnTo>
                  <a:lnTo>
                    <a:pt x="1861536" y="62767"/>
                  </a:lnTo>
                  <a:lnTo>
                    <a:pt x="1864071" y="62133"/>
                  </a:lnTo>
                  <a:lnTo>
                    <a:pt x="1866923" y="60865"/>
                  </a:lnTo>
                  <a:lnTo>
                    <a:pt x="1869458" y="59597"/>
                  </a:lnTo>
                  <a:lnTo>
                    <a:pt x="1869775" y="65303"/>
                  </a:lnTo>
                  <a:lnTo>
                    <a:pt x="1870091" y="71009"/>
                  </a:lnTo>
                  <a:lnTo>
                    <a:pt x="1870091" y="76398"/>
                  </a:lnTo>
                  <a:lnTo>
                    <a:pt x="1869775" y="81470"/>
                  </a:lnTo>
                  <a:lnTo>
                    <a:pt x="1870408" y="80836"/>
                  </a:lnTo>
                  <a:lnTo>
                    <a:pt x="1871676" y="80519"/>
                  </a:lnTo>
                  <a:lnTo>
                    <a:pt x="1872310" y="80519"/>
                  </a:lnTo>
                  <a:lnTo>
                    <a:pt x="1872626" y="80836"/>
                  </a:lnTo>
                  <a:lnTo>
                    <a:pt x="1874211" y="82421"/>
                  </a:lnTo>
                  <a:lnTo>
                    <a:pt x="1875161" y="84640"/>
                  </a:lnTo>
                  <a:lnTo>
                    <a:pt x="1876112" y="88127"/>
                  </a:lnTo>
                  <a:lnTo>
                    <a:pt x="1877063" y="91614"/>
                  </a:lnTo>
                  <a:lnTo>
                    <a:pt x="1877696" y="96369"/>
                  </a:lnTo>
                  <a:lnTo>
                    <a:pt x="1878013" y="101124"/>
                  </a:lnTo>
                  <a:lnTo>
                    <a:pt x="1878013" y="106513"/>
                  </a:lnTo>
                  <a:lnTo>
                    <a:pt x="1878013" y="111586"/>
                  </a:lnTo>
                  <a:lnTo>
                    <a:pt x="1877696" y="116658"/>
                  </a:lnTo>
                  <a:lnTo>
                    <a:pt x="1877063" y="120779"/>
                  </a:lnTo>
                  <a:lnTo>
                    <a:pt x="1876112" y="124900"/>
                  </a:lnTo>
                  <a:lnTo>
                    <a:pt x="1875161" y="127753"/>
                  </a:lnTo>
                  <a:lnTo>
                    <a:pt x="1874211" y="129972"/>
                  </a:lnTo>
                  <a:lnTo>
                    <a:pt x="1872626" y="131874"/>
                  </a:lnTo>
                  <a:lnTo>
                    <a:pt x="1872310" y="132191"/>
                  </a:lnTo>
                  <a:lnTo>
                    <a:pt x="1871676" y="132191"/>
                  </a:lnTo>
                  <a:lnTo>
                    <a:pt x="1871042" y="132191"/>
                  </a:lnTo>
                  <a:lnTo>
                    <a:pt x="1870091" y="131557"/>
                  </a:lnTo>
                  <a:lnTo>
                    <a:pt x="1869141" y="129972"/>
                  </a:lnTo>
                  <a:lnTo>
                    <a:pt x="1867873" y="127436"/>
                  </a:lnTo>
                  <a:lnTo>
                    <a:pt x="1867240" y="123949"/>
                  </a:lnTo>
                  <a:lnTo>
                    <a:pt x="1865655" y="133142"/>
                  </a:lnTo>
                  <a:lnTo>
                    <a:pt x="1863754" y="141384"/>
                  </a:lnTo>
                  <a:lnTo>
                    <a:pt x="1861219" y="149626"/>
                  </a:lnTo>
                  <a:lnTo>
                    <a:pt x="1857733" y="156917"/>
                  </a:lnTo>
                  <a:lnTo>
                    <a:pt x="1853931" y="164208"/>
                  </a:lnTo>
                  <a:lnTo>
                    <a:pt x="1850128" y="170548"/>
                  </a:lnTo>
                  <a:lnTo>
                    <a:pt x="1845692" y="176571"/>
                  </a:lnTo>
                  <a:lnTo>
                    <a:pt x="1840939" y="181961"/>
                  </a:lnTo>
                  <a:lnTo>
                    <a:pt x="1835869" y="186716"/>
                  </a:lnTo>
                  <a:lnTo>
                    <a:pt x="1830799" y="191154"/>
                  </a:lnTo>
                  <a:lnTo>
                    <a:pt x="1825412" y="194958"/>
                  </a:lnTo>
                  <a:lnTo>
                    <a:pt x="1820025" y="198128"/>
                  </a:lnTo>
                  <a:lnTo>
                    <a:pt x="1814639" y="200347"/>
                  </a:lnTo>
                  <a:lnTo>
                    <a:pt x="1809252" y="202249"/>
                  </a:lnTo>
                  <a:lnTo>
                    <a:pt x="1804182" y="202883"/>
                  </a:lnTo>
                  <a:lnTo>
                    <a:pt x="1798795" y="203200"/>
                  </a:lnTo>
                  <a:lnTo>
                    <a:pt x="1794676" y="202883"/>
                  </a:lnTo>
                  <a:lnTo>
                    <a:pt x="1790239" y="201615"/>
                  </a:lnTo>
                  <a:lnTo>
                    <a:pt x="1785486" y="200347"/>
                  </a:lnTo>
                  <a:lnTo>
                    <a:pt x="1780416" y="197494"/>
                  </a:lnTo>
                  <a:lnTo>
                    <a:pt x="1775663" y="194641"/>
                  </a:lnTo>
                  <a:lnTo>
                    <a:pt x="1770276" y="190837"/>
                  </a:lnTo>
                  <a:lnTo>
                    <a:pt x="1765206" y="186399"/>
                  </a:lnTo>
                  <a:lnTo>
                    <a:pt x="1759819" y="181327"/>
                  </a:lnTo>
                  <a:lnTo>
                    <a:pt x="1755066" y="176254"/>
                  </a:lnTo>
                  <a:lnTo>
                    <a:pt x="1749996" y="170548"/>
                  </a:lnTo>
                  <a:lnTo>
                    <a:pt x="1745560" y="164208"/>
                  </a:lnTo>
                  <a:lnTo>
                    <a:pt x="1741124" y="157551"/>
                  </a:lnTo>
                  <a:lnTo>
                    <a:pt x="1737321" y="150260"/>
                  </a:lnTo>
                  <a:lnTo>
                    <a:pt x="1733836" y="142652"/>
                  </a:lnTo>
                  <a:lnTo>
                    <a:pt x="1730984" y="135044"/>
                  </a:lnTo>
                  <a:lnTo>
                    <a:pt x="1728449" y="127119"/>
                  </a:lnTo>
                  <a:lnTo>
                    <a:pt x="1727498" y="129655"/>
                  </a:lnTo>
                  <a:lnTo>
                    <a:pt x="1726548" y="131874"/>
                  </a:lnTo>
                  <a:lnTo>
                    <a:pt x="1725280" y="133142"/>
                  </a:lnTo>
                  <a:lnTo>
                    <a:pt x="1724330" y="133459"/>
                  </a:lnTo>
                  <a:lnTo>
                    <a:pt x="1723379" y="133459"/>
                  </a:lnTo>
                  <a:lnTo>
                    <a:pt x="1723062" y="133142"/>
                  </a:lnTo>
                  <a:lnTo>
                    <a:pt x="1721795" y="131557"/>
                  </a:lnTo>
                  <a:lnTo>
                    <a:pt x="1720844" y="129021"/>
                  </a:lnTo>
                  <a:lnTo>
                    <a:pt x="1719576" y="125851"/>
                  </a:lnTo>
                  <a:lnTo>
                    <a:pt x="1718943" y="122047"/>
                  </a:lnTo>
                  <a:lnTo>
                    <a:pt x="1718626" y="117609"/>
                  </a:lnTo>
                  <a:lnTo>
                    <a:pt x="1718309" y="112854"/>
                  </a:lnTo>
                  <a:lnTo>
                    <a:pt x="1717675" y="107464"/>
                  </a:lnTo>
                  <a:lnTo>
                    <a:pt x="1718309" y="102392"/>
                  </a:lnTo>
                  <a:lnTo>
                    <a:pt x="1718626" y="97320"/>
                  </a:lnTo>
                  <a:lnTo>
                    <a:pt x="1718943" y="92882"/>
                  </a:lnTo>
                  <a:lnTo>
                    <a:pt x="1719576" y="89078"/>
                  </a:lnTo>
                  <a:lnTo>
                    <a:pt x="1720844" y="86225"/>
                  </a:lnTo>
                  <a:lnTo>
                    <a:pt x="1721795" y="83372"/>
                  </a:lnTo>
                  <a:lnTo>
                    <a:pt x="1723062" y="82104"/>
                  </a:lnTo>
                  <a:lnTo>
                    <a:pt x="1723379" y="81470"/>
                  </a:lnTo>
                  <a:lnTo>
                    <a:pt x="1724330" y="81470"/>
                  </a:lnTo>
                  <a:lnTo>
                    <a:pt x="1724963" y="82104"/>
                  </a:lnTo>
                  <a:lnTo>
                    <a:pt x="1725280" y="75130"/>
                  </a:lnTo>
                  <a:lnTo>
                    <a:pt x="1726548" y="69107"/>
                  </a:lnTo>
                  <a:lnTo>
                    <a:pt x="1725597" y="62133"/>
                  </a:lnTo>
                  <a:lnTo>
                    <a:pt x="1725914" y="55793"/>
                  </a:lnTo>
                  <a:lnTo>
                    <a:pt x="1726865" y="50087"/>
                  </a:lnTo>
                  <a:lnTo>
                    <a:pt x="1727815" y="45649"/>
                  </a:lnTo>
                  <a:lnTo>
                    <a:pt x="1729400" y="40893"/>
                  </a:lnTo>
                  <a:lnTo>
                    <a:pt x="1731618" y="37723"/>
                  </a:lnTo>
                  <a:lnTo>
                    <a:pt x="1734153" y="34553"/>
                  </a:lnTo>
                  <a:lnTo>
                    <a:pt x="1737638" y="32334"/>
                  </a:lnTo>
                  <a:lnTo>
                    <a:pt x="1724963" y="32651"/>
                  </a:lnTo>
                  <a:lnTo>
                    <a:pt x="1720527" y="32651"/>
                  </a:lnTo>
                  <a:lnTo>
                    <a:pt x="1723379" y="31383"/>
                  </a:lnTo>
                  <a:lnTo>
                    <a:pt x="1726865" y="29164"/>
                  </a:lnTo>
                  <a:lnTo>
                    <a:pt x="1733519" y="24092"/>
                  </a:lnTo>
                  <a:lnTo>
                    <a:pt x="1739856" y="19337"/>
                  </a:lnTo>
                  <a:lnTo>
                    <a:pt x="1743025" y="17435"/>
                  </a:lnTo>
                  <a:lnTo>
                    <a:pt x="1745560" y="15533"/>
                  </a:lnTo>
                  <a:lnTo>
                    <a:pt x="1753165" y="12046"/>
                  </a:lnTo>
                  <a:lnTo>
                    <a:pt x="1760453" y="9193"/>
                  </a:lnTo>
                  <a:lnTo>
                    <a:pt x="1767424" y="6657"/>
                  </a:lnTo>
                  <a:lnTo>
                    <a:pt x="1774396" y="4121"/>
                  </a:lnTo>
                  <a:lnTo>
                    <a:pt x="1780733" y="2853"/>
                  </a:lnTo>
                  <a:lnTo>
                    <a:pt x="1787704" y="1585"/>
                  </a:lnTo>
                  <a:lnTo>
                    <a:pt x="1793725" y="951"/>
                  </a:lnTo>
                  <a:lnTo>
                    <a:pt x="1800062" y="0"/>
                  </a:lnTo>
                  <a:close/>
                </a:path>
              </a:pathLst>
            </a:custGeom>
            <a:solidFill>
              <a:schemeClr val="accent1">
                <a:lumMod val="75000"/>
              </a:schemeClr>
            </a:solidFill>
            <a:ln>
              <a:noFill/>
            </a:ln>
          </p:spPr>
          <p:txBody>
            <a:bodyPr anchor="ctr">
              <a:scene3d>
                <a:camera prst="orthographicFront"/>
                <a:lightRig rig="threePt" dir="t"/>
              </a:scene3d>
              <a:sp3d>
                <a:contourClr>
                  <a:srgbClr val="FFFFFF"/>
                </a:contourClr>
              </a:sp3d>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grpSp>
      <p:grpSp>
        <p:nvGrpSpPr>
          <p:cNvPr id="12298" name="组合 126"/>
          <p:cNvGrpSpPr/>
          <p:nvPr/>
        </p:nvGrpSpPr>
        <p:grpSpPr>
          <a:xfrm>
            <a:off x="8094663" y="2882900"/>
            <a:ext cx="561975" cy="2533650"/>
            <a:chOff x="5592461" y="1993437"/>
            <a:chExt cx="561571" cy="3279626"/>
          </a:xfrm>
        </p:grpSpPr>
        <p:cxnSp>
          <p:nvCxnSpPr>
            <p:cNvPr id="123" name="直接箭头连接符 122"/>
            <p:cNvCxnSpPr/>
            <p:nvPr/>
          </p:nvCxnSpPr>
          <p:spPr>
            <a:xfrm>
              <a:off x="5592461" y="1993437"/>
              <a:ext cx="561571" cy="2056"/>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直接箭头连接符 123"/>
            <p:cNvCxnSpPr/>
            <p:nvPr/>
          </p:nvCxnSpPr>
          <p:spPr>
            <a:xfrm>
              <a:off x="5592461" y="3086646"/>
              <a:ext cx="561571" cy="2056"/>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直接箭头连接符 124"/>
            <p:cNvCxnSpPr/>
            <p:nvPr/>
          </p:nvCxnSpPr>
          <p:spPr>
            <a:xfrm>
              <a:off x="5592461" y="4177800"/>
              <a:ext cx="561571" cy="2054"/>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直接箭头连接符 125"/>
            <p:cNvCxnSpPr/>
            <p:nvPr/>
          </p:nvCxnSpPr>
          <p:spPr>
            <a:xfrm>
              <a:off x="5592461" y="5271009"/>
              <a:ext cx="561571" cy="2054"/>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299" name="组合 132"/>
          <p:cNvGrpSpPr/>
          <p:nvPr/>
        </p:nvGrpSpPr>
        <p:grpSpPr>
          <a:xfrm>
            <a:off x="1311275" y="4079875"/>
            <a:ext cx="10460038" cy="2070100"/>
            <a:chOff x="1723960" y="3966204"/>
            <a:chExt cx="9133511" cy="2311028"/>
          </a:xfrm>
        </p:grpSpPr>
        <p:cxnSp>
          <p:nvCxnSpPr>
            <p:cNvPr id="129" name="直接连接符 128"/>
            <p:cNvCxnSpPr/>
            <p:nvPr/>
          </p:nvCxnSpPr>
          <p:spPr>
            <a:xfrm>
              <a:off x="10523402" y="3966204"/>
              <a:ext cx="334069"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10857471" y="3966204"/>
              <a:ext cx="0" cy="2311028"/>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flipH="1">
              <a:off x="1723960" y="6277232"/>
              <a:ext cx="9133511"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箭头连接符 131"/>
            <p:cNvCxnSpPr/>
            <p:nvPr/>
          </p:nvCxnSpPr>
          <p:spPr>
            <a:xfrm flipV="1">
              <a:off x="1723960" y="4793850"/>
              <a:ext cx="0" cy="1483382"/>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300" name="组合 133"/>
          <p:cNvGrpSpPr/>
          <p:nvPr/>
        </p:nvGrpSpPr>
        <p:grpSpPr>
          <a:xfrm>
            <a:off x="10872788" y="2882900"/>
            <a:ext cx="560387" cy="2533650"/>
            <a:chOff x="5592461" y="1993437"/>
            <a:chExt cx="561571" cy="3279626"/>
          </a:xfrm>
        </p:grpSpPr>
        <p:cxnSp>
          <p:nvCxnSpPr>
            <p:cNvPr id="135" name="直接箭头连接符 134"/>
            <p:cNvCxnSpPr/>
            <p:nvPr/>
          </p:nvCxnSpPr>
          <p:spPr>
            <a:xfrm>
              <a:off x="5592461" y="1993437"/>
              <a:ext cx="561571" cy="2056"/>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p:nvPr/>
          </p:nvCxnSpPr>
          <p:spPr>
            <a:xfrm>
              <a:off x="5592461" y="3086646"/>
              <a:ext cx="561571" cy="2056"/>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直接箭头连接符 136"/>
            <p:cNvCxnSpPr/>
            <p:nvPr/>
          </p:nvCxnSpPr>
          <p:spPr>
            <a:xfrm>
              <a:off x="5592461" y="4177800"/>
              <a:ext cx="561571" cy="2054"/>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直接箭头连接符 137"/>
            <p:cNvCxnSpPr/>
            <p:nvPr/>
          </p:nvCxnSpPr>
          <p:spPr>
            <a:xfrm>
              <a:off x="5592461" y="5271009"/>
              <a:ext cx="561571" cy="2054"/>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301" name="直接连接符 140"/>
          <p:cNvCxnSpPr/>
          <p:nvPr/>
        </p:nvCxnSpPr>
        <p:spPr>
          <a:xfrm>
            <a:off x="11409363" y="2882900"/>
            <a:ext cx="0" cy="2532063"/>
          </a:xfrm>
          <a:prstGeom prst="line">
            <a:avLst/>
          </a:prstGeom>
          <a:ln w="38100" cap="flat" cmpd="sng">
            <a:solidFill>
              <a:schemeClr val="accent1">
                <a:lumMod val="75000"/>
              </a:schemeClr>
            </a:solidFill>
            <a:prstDash val="solid"/>
            <a:headEnd type="none" w="med" len="med"/>
            <a:tailEnd type="none" w="med" len="med"/>
          </a:ln>
        </p:spPr>
      </p:cxnSp>
      <p:sp>
        <p:nvSpPr>
          <p:cNvPr id="12302" name="圆角矩形 144"/>
          <p:cNvSpPr/>
          <p:nvPr/>
        </p:nvSpPr>
        <p:spPr>
          <a:xfrm>
            <a:off x="5094288" y="6210300"/>
            <a:ext cx="2511425" cy="306388"/>
          </a:xfrm>
          <a:prstGeom prst="roundRect">
            <a:avLst>
              <a:gd name="adj" fmla="val 16667"/>
            </a:avLst>
          </a:prstGeom>
          <a:solidFill>
            <a:schemeClr val="accent1">
              <a:lumMod val="75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sz="1800" dirty="0">
                <a:solidFill>
                  <a:schemeClr val="bg1"/>
                </a:solidFill>
                <a:latin typeface="微软雅黑" panose="020B0503020204020204" pitchFamily="34" charset="-122"/>
                <a:ea typeface="微软雅黑" panose="020B0503020204020204" pitchFamily="34" charset="-122"/>
              </a:rPr>
              <a:t>学员情况、学员资料</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46" name="矩形 145"/>
          <p:cNvSpPr/>
          <p:nvPr/>
        </p:nvSpPr>
        <p:spPr>
          <a:xfrm>
            <a:off x="466725" y="1009650"/>
            <a:ext cx="11564938" cy="777240"/>
          </a:xfrm>
          <a:prstGeom prst="rect">
            <a:avLst/>
          </a:prstGeom>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defRPr/>
            </a:pPr>
            <a:r>
              <a:rPr kumimoji="0" lang="en-US" altLang="zh-CN" sz="18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       </a:t>
            </a:r>
            <a:r>
              <a:rPr kumimoji="0" lang="zh-CN" altLang="en-US" sz="1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通过考得过机构管理平台，</a:t>
            </a:r>
            <a:r>
              <a:rPr kumimoji="0" lang="zh-CN" altLang="en-US" sz="18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快速了解学员登录次数</a:t>
            </a:r>
            <a:r>
              <a:rPr kumimoji="0" lang="zh-CN" altLang="en-US" sz="18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、练习情况、模拟考试成绩等学习行为</a:t>
            </a:r>
            <a:r>
              <a:rPr kumimoji="0" lang="zh-CN" altLang="en-US" sz="18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rPr>
              <a:t>，帮助机构更好地跟进学员情况，有效针地对每位学员进行跟踪辅导、督促和鼓励。</a:t>
            </a:r>
            <a:endParaRPr kumimoji="0" lang="zh-CN" altLang="en-US" sz="1800" b="1" i="0" u="none" strike="noStrike" kern="1200" cap="none" spc="0" normalizeH="0" baseline="0" noProof="0" dirty="0" smtClean="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8" name="圆角矩形标注 147"/>
          <p:cNvSpPr/>
          <p:nvPr/>
        </p:nvSpPr>
        <p:spPr bwMode="auto">
          <a:xfrm>
            <a:off x="635000" y="2779713"/>
            <a:ext cx="1365250" cy="766763"/>
          </a:xfrm>
          <a:prstGeom prst="wedgeRoundRectCallout">
            <a:avLst>
              <a:gd name="adj1" fmla="val -32362"/>
              <a:gd name="adj2" fmla="val 61008"/>
              <a:gd name="adj3" fmla="val 16667"/>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1</a:t>
            </a:r>
            <a:r>
              <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、机构管理人员登录考得过后台就可查看</a:t>
            </a:r>
            <a:endPar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49" name="圆角矩形标注 148"/>
          <p:cNvSpPr/>
          <p:nvPr/>
        </p:nvSpPr>
        <p:spPr bwMode="auto">
          <a:xfrm>
            <a:off x="4464050" y="2193925"/>
            <a:ext cx="1365250" cy="766763"/>
          </a:xfrm>
          <a:prstGeom prst="wedgeRoundRectCallout">
            <a:avLst>
              <a:gd name="adj1" fmla="val -32362"/>
              <a:gd name="adj2" fmla="val 61008"/>
              <a:gd name="adj3" fmla="val 16667"/>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2</a:t>
            </a:r>
            <a:r>
              <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、点击用户管理，查看改名学员的用户足迹</a:t>
            </a:r>
            <a:endPar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51" name="圆角矩形标注 150"/>
          <p:cNvSpPr/>
          <p:nvPr/>
        </p:nvSpPr>
        <p:spPr bwMode="auto">
          <a:xfrm>
            <a:off x="10450513" y="1671638"/>
            <a:ext cx="1365250" cy="766763"/>
          </a:xfrm>
          <a:prstGeom prst="wedgeRoundRectCallout">
            <a:avLst>
              <a:gd name="adj1" fmla="val -32362"/>
              <a:gd name="adj2" fmla="val 61008"/>
              <a:gd name="adj3" fmla="val 16667"/>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4</a:t>
            </a:r>
            <a:r>
              <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、老师清楚知道哪些同学需要加大监管力度。</a:t>
            </a:r>
            <a:endPar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
        <p:nvSpPr>
          <p:cNvPr id="152" name="圆角矩形标注 151"/>
          <p:cNvSpPr/>
          <p:nvPr/>
        </p:nvSpPr>
        <p:spPr bwMode="auto">
          <a:xfrm>
            <a:off x="7904163" y="5875338"/>
            <a:ext cx="1933575" cy="766763"/>
          </a:xfrm>
          <a:prstGeom prst="wedgeRoundRectCallout">
            <a:avLst>
              <a:gd name="adj1" fmla="val -62067"/>
              <a:gd name="adj2" fmla="val 4717"/>
              <a:gd name="adj3" fmla="val 16667"/>
            </a:avLst>
          </a:prstGeom>
          <a:solidFill>
            <a:schemeClr val="bg1"/>
          </a:solidFill>
          <a:ln w="9525" cap="flat" cmpd="sng" algn="ctr">
            <a:solidFill>
              <a:schemeClr val="accent1">
                <a:lumMod val="75000"/>
              </a:schemeClr>
            </a:solidFill>
            <a:prstDash val="solid"/>
            <a:round/>
            <a:headEnd type="none" w="med" len="med"/>
            <a:tailEnd type="none" w="med" len="med"/>
          </a:ln>
          <a:effec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5</a:t>
            </a:r>
            <a:r>
              <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、学员整体数据可以一键导出，方便老师随时查看。</a:t>
            </a:r>
            <a:endParaRPr kumimoji="0" lang="zh-CN" altLang="en-US" sz="1200" b="0" i="1"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pic>
        <p:nvPicPr>
          <p:cNvPr id="3" name="图片 2" descr="考得过金字"/>
          <p:cNvPicPr>
            <a:picLocks noChangeAspect="1"/>
          </p:cNvPicPr>
          <p:nvPr/>
        </p:nvPicPr>
        <p:blipFill>
          <a:blip r:embed="rId1"/>
          <a:stretch>
            <a:fillRect/>
          </a:stretch>
        </p:blipFill>
        <p:spPr>
          <a:xfrm>
            <a:off x="368935" y="3717290"/>
            <a:ext cx="866140" cy="866140"/>
          </a:xfrm>
          <a:prstGeom prst="rect">
            <a:avLst/>
          </a:prstGeom>
        </p:spPr>
      </p:pic>
      <p:sp>
        <p:nvSpPr>
          <p:cNvPr id="2" name="文本框 1"/>
          <p:cNvSpPr txBox="1"/>
          <p:nvPr/>
        </p:nvSpPr>
        <p:spPr>
          <a:xfrm>
            <a:off x="1235075" y="3989070"/>
            <a:ext cx="1238885" cy="352425"/>
          </a:xfrm>
          <a:prstGeom prst="rect">
            <a:avLst/>
          </a:prstGeom>
          <a:noFill/>
        </p:spPr>
        <p:txBody>
          <a:bodyPr wrap="square" rtlCol="0">
            <a:spAutoFit/>
          </a:bodyPr>
          <a:p>
            <a:r>
              <a:rPr lang="zh-CN" altLang="en-US" sz="1600" b="1">
                <a:solidFill>
                  <a:schemeClr val="tx1">
                    <a:lumMod val="50000"/>
                    <a:lumOff val="50000"/>
                  </a:schemeClr>
                </a:solidFill>
                <a:latin typeface="微软雅黑" panose="020B0503020204020204" pitchFamily="34" charset="-122"/>
                <a:ea typeface="微软雅黑" panose="020B0503020204020204" pitchFamily="34" charset="-122"/>
              </a:rPr>
              <a:t>机构服务端</a:t>
            </a:r>
            <a:endParaRPr lang="zh-CN" altLang="en-US" sz="1600" b="1">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4" name="图片 3" descr="QQ截图20161029132523"/>
          <p:cNvPicPr>
            <a:picLocks noChangeAspect="1"/>
          </p:cNvPicPr>
          <p:nvPr/>
        </p:nvPicPr>
        <p:blipFill>
          <a:blip r:embed="rId2"/>
          <a:srcRect r="852" b="1223"/>
          <a:stretch>
            <a:fillRect/>
          </a:stretch>
        </p:blipFill>
        <p:spPr>
          <a:xfrm>
            <a:off x="2938145" y="3221990"/>
            <a:ext cx="3326130" cy="2306955"/>
          </a:xfrm>
          <a:prstGeom prst="rect">
            <a:avLst/>
          </a:prstGeom>
        </p:spPr>
      </p:pic>
      <p:sp>
        <p:nvSpPr>
          <p:cNvPr id="5" name="文本框 4"/>
          <p:cNvSpPr txBox="1"/>
          <p:nvPr/>
        </p:nvSpPr>
        <p:spPr>
          <a:xfrm>
            <a:off x="7136130" y="2707640"/>
            <a:ext cx="1031240" cy="352425"/>
          </a:xfrm>
          <a:prstGeom prst="rect">
            <a:avLst/>
          </a:prstGeom>
          <a:noFill/>
        </p:spPr>
        <p:txBody>
          <a:bodyPr wrap="square" rtlCol="0">
            <a:spAutoFit/>
          </a:bodyPr>
          <a:p>
            <a:r>
              <a:rPr lang="zh-CN" altLang="en-US" sz="1600" b="1">
                <a:solidFill>
                  <a:schemeClr val="accent1">
                    <a:lumMod val="75000"/>
                  </a:schemeClr>
                </a:solidFill>
                <a:latin typeface="微软雅黑" panose="020B0503020204020204" pitchFamily="34" charset="-122"/>
                <a:ea typeface="微软雅黑" panose="020B0503020204020204" pitchFamily="34" charset="-122"/>
              </a:rPr>
              <a:t>登录记录</a:t>
            </a:r>
            <a:endParaRPr lang="zh-CN" altLang="en-US" sz="1600" b="1">
              <a:solidFill>
                <a:schemeClr val="accent1">
                  <a:lumMod val="7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7053580" y="3552190"/>
            <a:ext cx="1031240" cy="352425"/>
          </a:xfrm>
          <a:prstGeom prst="rect">
            <a:avLst/>
          </a:prstGeom>
          <a:noFill/>
        </p:spPr>
        <p:txBody>
          <a:bodyPr wrap="square" rtlCol="0">
            <a:spAutoFit/>
          </a:bodyPr>
          <a:p>
            <a:r>
              <a:rPr lang="zh-CN" altLang="en-US" sz="1600" b="1">
                <a:solidFill>
                  <a:schemeClr val="accent1">
                    <a:lumMod val="75000"/>
                  </a:schemeClr>
                </a:solidFill>
                <a:latin typeface="微软雅黑" panose="020B0503020204020204" pitchFamily="34" charset="-122"/>
                <a:ea typeface="微软雅黑" panose="020B0503020204020204" pitchFamily="34" charset="-122"/>
              </a:rPr>
              <a:t>练习记录</a:t>
            </a:r>
            <a:endParaRPr lang="zh-CN" altLang="en-US" sz="1600" b="1">
              <a:solidFill>
                <a:schemeClr val="accent1">
                  <a:lumMod val="7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086600" y="4395470"/>
            <a:ext cx="1031240" cy="352425"/>
          </a:xfrm>
          <a:prstGeom prst="rect">
            <a:avLst/>
          </a:prstGeom>
          <a:noFill/>
        </p:spPr>
        <p:txBody>
          <a:bodyPr wrap="square" rtlCol="0">
            <a:spAutoFit/>
          </a:bodyPr>
          <a:p>
            <a:r>
              <a:rPr lang="zh-CN" altLang="en-US" sz="1600" b="1">
                <a:solidFill>
                  <a:schemeClr val="accent1">
                    <a:lumMod val="75000"/>
                  </a:schemeClr>
                </a:solidFill>
                <a:latin typeface="微软雅黑" panose="020B0503020204020204" pitchFamily="34" charset="-122"/>
                <a:ea typeface="微软雅黑" panose="020B0503020204020204" pitchFamily="34" charset="-122"/>
              </a:rPr>
              <a:t>考试记录</a:t>
            </a:r>
            <a:endParaRPr lang="zh-CN" altLang="en-US" sz="1600" b="1">
              <a:solidFill>
                <a:schemeClr val="accent1">
                  <a:lumMod val="7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126605" y="5130800"/>
            <a:ext cx="1068705" cy="596265"/>
          </a:xfrm>
          <a:prstGeom prst="rect">
            <a:avLst/>
          </a:prstGeom>
          <a:noFill/>
        </p:spPr>
        <p:txBody>
          <a:bodyPr wrap="square" rtlCol="0">
            <a:spAutoFit/>
          </a:bodyPr>
          <a:p>
            <a:pPr algn="ctr"/>
            <a:r>
              <a:rPr lang="zh-CN" altLang="en-US" sz="1600" b="1">
                <a:solidFill>
                  <a:schemeClr val="accent1">
                    <a:lumMod val="75000"/>
                  </a:schemeClr>
                </a:solidFill>
                <a:latin typeface="微软雅黑" panose="020B0503020204020204" pitchFamily="34" charset="-122"/>
                <a:ea typeface="微软雅黑" panose="020B0503020204020204" pitchFamily="34" charset="-122"/>
              </a:rPr>
              <a:t>视频观看记录</a:t>
            </a:r>
            <a:endParaRPr lang="zh-CN" altLang="en-US" sz="1600" b="1">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711200" y="1132205"/>
            <a:ext cx="10769600" cy="741680"/>
          </a:xfrm>
        </p:spPr>
        <p:txBody>
          <a:bodyPr>
            <a:normAutofit fontScale="90000"/>
          </a:bodyPr>
          <a:p>
            <a:pPr algn="l"/>
            <a:r>
              <a:rPr lang="en-US" altLang="zh-CN" sz="2000" b="1">
                <a:solidFill>
                  <a:schemeClr val="accent1">
                    <a:lumMod val="75000"/>
                  </a:schemeClr>
                </a:solidFill>
                <a:latin typeface="微软雅黑" panose="020B0503020204020204" pitchFamily="34" charset="-122"/>
                <a:ea typeface="微软雅黑" panose="020B0503020204020204" pitchFamily="34" charset="-122"/>
              </a:rPr>
              <a:t>       2016</a:t>
            </a:r>
            <a:r>
              <a:rPr lang="zh-CN" altLang="zh-CN" sz="2000" b="1">
                <a:solidFill>
                  <a:schemeClr val="accent1">
                    <a:lumMod val="75000"/>
                  </a:schemeClr>
                </a:solidFill>
                <a:latin typeface="微软雅黑" panose="020B0503020204020204" pitchFamily="34" charset="-122"/>
                <a:ea typeface="微软雅黑" panose="020B0503020204020204" pitchFamily="34" charset="-122"/>
              </a:rPr>
              <a:t>年</a:t>
            </a:r>
            <a:r>
              <a:rPr lang="en-US" altLang="zh-CN" sz="2000" b="1">
                <a:solidFill>
                  <a:schemeClr val="accent1">
                    <a:lumMod val="75000"/>
                  </a:schemeClr>
                </a:solidFill>
                <a:latin typeface="微软雅黑" panose="020B0503020204020204" pitchFamily="34" charset="-122"/>
                <a:ea typeface="微软雅黑" panose="020B0503020204020204" pitchFamily="34" charset="-122"/>
              </a:rPr>
              <a:t>9</a:t>
            </a:r>
            <a:r>
              <a:rPr lang="zh-CN" altLang="en-US" sz="2000" b="1">
                <a:solidFill>
                  <a:schemeClr val="accent1">
                    <a:lumMod val="75000"/>
                  </a:schemeClr>
                </a:solidFill>
                <a:latin typeface="微软雅黑" panose="020B0503020204020204" pitchFamily="34" charset="-122"/>
                <a:ea typeface="微软雅黑" panose="020B0503020204020204" pitchFamily="34" charset="-122"/>
              </a:rPr>
              <a:t>月</a:t>
            </a:r>
            <a:r>
              <a:rPr lang="en-US" altLang="zh-CN" sz="2000" b="1">
                <a:solidFill>
                  <a:schemeClr val="accent1">
                    <a:lumMod val="75000"/>
                  </a:schemeClr>
                </a:solidFill>
                <a:latin typeface="微软雅黑" panose="020B0503020204020204" pitchFamily="34" charset="-122"/>
                <a:ea typeface="微软雅黑" panose="020B0503020204020204" pitchFamily="34" charset="-122"/>
              </a:rPr>
              <a:t>25</a:t>
            </a:r>
            <a:r>
              <a:rPr lang="zh-CN" altLang="en-US" sz="2000" b="1">
                <a:solidFill>
                  <a:schemeClr val="accent1">
                    <a:lumMod val="75000"/>
                  </a:schemeClr>
                </a:solidFill>
                <a:latin typeface="微软雅黑" panose="020B0503020204020204" pitchFamily="34" charset="-122"/>
                <a:ea typeface="微软雅黑" panose="020B0503020204020204" pitchFamily="34" charset="-122"/>
              </a:rPr>
              <a:t>日，陈老师上百名的学生要进行广东省的维修电工中级考试。陈老师使用考得过用户模板，一次导入就可以开通了百名学员的考得过账号，让学生马上可以使用考得过进行复习。</a:t>
            </a:r>
            <a:endParaRPr lang="zh-CN" altLang="en-US" sz="2000" b="1">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4" name="图片 3" descr="G:\陈意锋\业务类\考得过推广\营销PPT\2.jpg2"/>
          <p:cNvPicPr>
            <a:picLocks noChangeAspect="1"/>
          </p:cNvPicPr>
          <p:nvPr/>
        </p:nvPicPr>
        <p:blipFill>
          <a:blip r:embed="rId1"/>
          <a:srcRect/>
          <a:stretch>
            <a:fillRect/>
          </a:stretch>
        </p:blipFill>
        <p:spPr>
          <a:xfrm>
            <a:off x="1265238" y="2245360"/>
            <a:ext cx="10057765" cy="4288790"/>
          </a:xfrm>
          <a:prstGeom prst="rect">
            <a:avLst/>
          </a:prstGeom>
          <a:ln>
            <a:solidFill>
              <a:schemeClr val="accent1"/>
            </a:solidFill>
          </a:ln>
        </p:spPr>
      </p:pic>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4"/>
          <p:cNvSpPr/>
          <p:nvPr/>
        </p:nvSpPr>
        <p:spPr>
          <a:xfrm>
            <a:off x="0" y="441325"/>
            <a:ext cx="7930515" cy="482600"/>
          </a:xfrm>
          <a:prstGeom prst="rect">
            <a:avLst/>
          </a:prstGeom>
          <a:solidFill>
            <a:schemeClr val="accent1">
              <a:lumMod val="60000"/>
              <a:lumOff val="4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stStyle>
          <a:p>
            <a:pPr marL="0" lvl="0" indent="0" algn="ctr" eaLnBrk="1" hangingPunct="1">
              <a:lnSpc>
                <a:spcPct val="100000"/>
              </a:lnSpc>
              <a:spcBef>
                <a:spcPct val="0"/>
              </a:spcBef>
              <a:buNone/>
            </a:pPr>
            <a:r>
              <a:rPr lang="zh-CN" altLang="en-US" b="1" dirty="0">
                <a:solidFill>
                  <a:schemeClr val="accent1">
                    <a:lumMod val="75000"/>
                  </a:schemeClr>
                </a:solidFill>
                <a:latin typeface="微软雅黑" panose="020B0503020204020204" pitchFamily="34" charset="-122"/>
                <a:ea typeface="微软雅黑" panose="020B0503020204020204" pitchFamily="34" charset="-122"/>
              </a:rPr>
              <a:t>客户案例：只花</a:t>
            </a:r>
            <a:r>
              <a:rPr lang="en-US" altLang="zh-CN"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b="1" dirty="0">
                <a:solidFill>
                  <a:schemeClr val="accent1">
                    <a:lumMod val="75000"/>
                  </a:schemeClr>
                </a:solidFill>
                <a:latin typeface="微软雅黑" panose="020B0503020204020204" pitchFamily="34" charset="-122"/>
                <a:ea typeface="微软雅黑" panose="020B0503020204020204" pitchFamily="34" charset="-122"/>
              </a:rPr>
              <a:t>分钟，百名学员情况马上了解</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pic>
        <p:nvPicPr>
          <p:cNvPr id="4" name="图片 3" descr="QQ截图20161030060036"/>
          <p:cNvPicPr>
            <a:picLocks noChangeAspect="1"/>
          </p:cNvPicPr>
          <p:nvPr/>
        </p:nvPicPr>
        <p:blipFill>
          <a:blip r:embed="rId1"/>
          <a:stretch>
            <a:fillRect/>
          </a:stretch>
        </p:blipFill>
        <p:spPr>
          <a:xfrm>
            <a:off x="1172210" y="2099945"/>
            <a:ext cx="9733280" cy="3990340"/>
          </a:xfrm>
          <a:prstGeom prst="rect">
            <a:avLst/>
          </a:prstGeom>
        </p:spPr>
      </p:pic>
      <p:sp>
        <p:nvSpPr>
          <p:cNvPr id="5" name="文本框 4"/>
          <p:cNvSpPr txBox="1"/>
          <p:nvPr/>
        </p:nvSpPr>
        <p:spPr>
          <a:xfrm>
            <a:off x="717550" y="1166495"/>
            <a:ext cx="10934065" cy="933450"/>
          </a:xfrm>
          <a:prstGeom prst="rect">
            <a:avLst/>
          </a:prstGeom>
          <a:noFill/>
        </p:spPr>
        <p:txBody>
          <a:bodyPr wrap="square" rtlCol="0">
            <a:spAutoFit/>
          </a:bodyPr>
          <a:p>
            <a:r>
              <a:rPr lang="en-US" altLang="zh-CN" b="1">
                <a:solidFill>
                  <a:schemeClr val="accent1">
                    <a:lumMod val="75000"/>
                  </a:schemeClr>
                </a:solidFill>
                <a:latin typeface="微软雅黑" panose="020B0503020204020204" pitchFamily="34" charset="-122"/>
                <a:ea typeface="微软雅黑" panose="020B0503020204020204" pitchFamily="34" charset="-122"/>
                <a:sym typeface="+mn-ea"/>
              </a:rPr>
              <a:t>       </a:t>
            </a:r>
            <a:r>
              <a:rPr lang="zh-CN" altLang="en-US" b="1">
                <a:solidFill>
                  <a:schemeClr val="accent1">
                    <a:lumMod val="75000"/>
                  </a:schemeClr>
                </a:solidFill>
                <a:latin typeface="微软雅黑" panose="020B0503020204020204" pitchFamily="34" charset="-122"/>
                <a:ea typeface="微软雅黑" panose="020B0503020204020204" pitchFamily="34" charset="-122"/>
                <a:sym typeface="+mn-ea"/>
              </a:rPr>
              <a:t>每次查看学员情况的时候，只需要选择好角色和考试时间，那批学员的数据就被筛选出来。点击每一位学员足迹，就清晰地查看到学员的登录情况、练习情况、模拟考试分数、视频学习情况和视频搜索记录。</a:t>
            </a:r>
            <a:endParaRPr lang="zh-CN" altLang="en-US" b="1">
              <a:solidFill>
                <a:schemeClr val="accent1">
                  <a:lumMod val="75000"/>
                </a:schemeClr>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tags/tag1.xml><?xml version="1.0" encoding="utf-8"?>
<p:tagLst xmlns:p="http://schemas.openxmlformats.org/presentationml/2006/main">
  <p:tag name="MH" val="20151026211533"/>
  <p:tag name="MH_LIBRARY" val="GRAPHIC"/>
  <p:tag name="MH_TYPE" val="SubTitle"/>
  <p:tag name="MH_ORDER" val="2"/>
</p:tagLst>
</file>

<file path=ppt/tags/tag10.xml><?xml version="1.0" encoding="utf-8"?>
<p:tagLst xmlns:p="http://schemas.openxmlformats.org/presentationml/2006/main">
  <p:tag name="MH" val="20151025143530"/>
  <p:tag name="MH_LIBRARY" val="GRAPHIC"/>
  <p:tag name="MH_ORDER" val="Straight Connector 6"/>
</p:tagLst>
</file>

<file path=ppt/tags/tag11.xml><?xml version="1.0" encoding="utf-8"?>
<p:tagLst xmlns:p="http://schemas.openxmlformats.org/presentationml/2006/main">
  <p:tag name="MH" val="20151025143530"/>
  <p:tag name="MH_LIBRARY" val="GRAPHIC"/>
  <p:tag name="MH_ORDER" val="Oval 3"/>
</p:tagLst>
</file>

<file path=ppt/tags/tag12.xml><?xml version="1.0" encoding="utf-8"?>
<p:tagLst xmlns:p="http://schemas.openxmlformats.org/presentationml/2006/main">
  <p:tag name="MH" val="20151025143530"/>
  <p:tag name="MH_LIBRARY" val="GRAPHIC"/>
  <p:tag name="MH_ORDER" val="TextBox 7"/>
</p:tagLst>
</file>

<file path=ppt/tags/tag13.xml><?xml version="1.0" encoding="utf-8"?>
<p:tagLst xmlns:p="http://schemas.openxmlformats.org/presentationml/2006/main">
  <p:tag name="MH" val="20151025143530"/>
  <p:tag name="MH_LIBRARY" val="GRAPHIC"/>
  <p:tag name="MH_ORDER" val="Oval 2"/>
</p:tagLst>
</file>

<file path=ppt/tags/tag14.xml><?xml version="1.0" encoding="utf-8"?>
<p:tagLst xmlns:p="http://schemas.openxmlformats.org/presentationml/2006/main">
  <p:tag name="MH" val="20151025143530"/>
  <p:tag name="MH_LIBRARY" val="GRAPHIC"/>
</p:tagLst>
</file>

<file path=ppt/tags/tag15.xml><?xml version="1.0" encoding="utf-8"?>
<p:tagLst xmlns:p="http://schemas.openxmlformats.org/presentationml/2006/main">
  <p:tag name="MH" val="20151025143530"/>
  <p:tag name="MH_LIBRARY" val="GRAPHIC"/>
  <p:tag name="MH_ORDER" val="Straight Connector 5"/>
</p:tagLst>
</file>

<file path=ppt/tags/tag16.xml><?xml version="1.0" encoding="utf-8"?>
<p:tagLst xmlns:p="http://schemas.openxmlformats.org/presentationml/2006/main">
  <p:tag name="MH" val="20151025143530"/>
  <p:tag name="MH_LIBRARY" val="GRAPHIC"/>
  <p:tag name="MH_ORDER" val="Straight Connector 6"/>
</p:tagLst>
</file>

<file path=ppt/tags/tag17.xml><?xml version="1.0" encoding="utf-8"?>
<p:tagLst xmlns:p="http://schemas.openxmlformats.org/presentationml/2006/main">
  <p:tag name="MH" val="20151025143530"/>
  <p:tag name="MH_LIBRARY" val="GRAPHIC"/>
  <p:tag name="MH_ORDER" val="Oval 3"/>
</p:tagLst>
</file>

<file path=ppt/tags/tag18.xml><?xml version="1.0" encoding="utf-8"?>
<p:tagLst xmlns:p="http://schemas.openxmlformats.org/presentationml/2006/main">
  <p:tag name="MH" val="20151025143530"/>
  <p:tag name="MH_LIBRARY" val="GRAPHIC"/>
  <p:tag name="MH_ORDER" val="TextBox 7"/>
</p:tagLst>
</file>

<file path=ppt/tags/tag19.xml><?xml version="1.0" encoding="utf-8"?>
<p:tagLst xmlns:p="http://schemas.openxmlformats.org/presentationml/2006/main">
  <p:tag name="MH" val="20151025143530"/>
  <p:tag name="MH_LIBRARY" val="GRAPHIC"/>
  <p:tag name="MH_ORDER" val="Oval 2"/>
</p:tagLst>
</file>

<file path=ppt/tags/tag2.xml><?xml version="1.0" encoding="utf-8"?>
<p:tagLst xmlns:p="http://schemas.openxmlformats.org/presentationml/2006/main">
  <p:tag name="MH" val="20151026211533"/>
  <p:tag name="MH_LIBRARY" val="GRAPHIC"/>
  <p:tag name="MH_TYPE" val="SubTitle"/>
  <p:tag name="MH_ORDER" val="1"/>
</p:tagLst>
</file>

<file path=ppt/tags/tag20.xml><?xml version="1.0" encoding="utf-8"?>
<p:tagLst xmlns:p="http://schemas.openxmlformats.org/presentationml/2006/main">
  <p:tag name="MH" val="20151025143530"/>
  <p:tag name="MH_LIBRARY" val="GRAPHIC"/>
</p:tagLst>
</file>

<file path=ppt/tags/tag21.xml><?xml version="1.0" encoding="utf-8"?>
<p:tagLst xmlns:p="http://schemas.openxmlformats.org/presentationml/2006/main">
  <p:tag name="MH" val="20151025143530"/>
  <p:tag name="MH_LIBRARY" val="GRAPHIC"/>
  <p:tag name="MH_ORDER" val="Straight Connector 5"/>
</p:tagLst>
</file>

<file path=ppt/tags/tag22.xml><?xml version="1.0" encoding="utf-8"?>
<p:tagLst xmlns:p="http://schemas.openxmlformats.org/presentationml/2006/main">
  <p:tag name="MH" val="20151025143530"/>
  <p:tag name="MH_LIBRARY" val="GRAPHIC"/>
  <p:tag name="MH_ORDER" val="Straight Connector 6"/>
</p:tagLst>
</file>

<file path=ppt/tags/tag23.xml><?xml version="1.0" encoding="utf-8"?>
<p:tagLst xmlns:p="http://schemas.openxmlformats.org/presentationml/2006/main">
  <p:tag name="MH" val="20151025143530"/>
  <p:tag name="MH_LIBRARY" val="GRAPHIC"/>
  <p:tag name="MH_ORDER" val="Oval 3"/>
</p:tagLst>
</file>

<file path=ppt/tags/tag24.xml><?xml version="1.0" encoding="utf-8"?>
<p:tagLst xmlns:p="http://schemas.openxmlformats.org/presentationml/2006/main">
  <p:tag name="MH" val="20151025143530"/>
  <p:tag name="MH_LIBRARY" val="GRAPHIC"/>
  <p:tag name="MH_ORDER" val="TextBox 7"/>
</p:tagLst>
</file>

<file path=ppt/tags/tag25.xml><?xml version="1.0" encoding="utf-8"?>
<p:tagLst xmlns:p="http://schemas.openxmlformats.org/presentationml/2006/main">
  <p:tag name="MH" val="20151025143530"/>
  <p:tag name="MH_LIBRARY" val="GRAPHIC"/>
  <p:tag name="MH_ORDER" val="Oval 2"/>
</p:tagLst>
</file>

<file path=ppt/tags/tag26.xml><?xml version="1.0" encoding="utf-8"?>
<p:tagLst xmlns:p="http://schemas.openxmlformats.org/presentationml/2006/main">
  <p:tag name="MH" val="20151025143530"/>
  <p:tag name="MH_LIBRARY" val="GRAPHIC"/>
</p:tagLst>
</file>

<file path=ppt/tags/tag3.xml><?xml version="1.0" encoding="utf-8"?>
<p:tagLst xmlns:p="http://schemas.openxmlformats.org/presentationml/2006/main">
  <p:tag name="MH" val="20151026211533"/>
  <p:tag name="MH_LIBRARY" val="GRAPHIC"/>
  <p:tag name="MH_TYPE" val="Title"/>
  <p:tag name="MH_ORDER" val="1"/>
</p:tagLst>
</file>

<file path=ppt/tags/tag4.xml><?xml version="1.0" encoding="utf-8"?>
<p:tagLst xmlns:p="http://schemas.openxmlformats.org/presentationml/2006/main">
  <p:tag name="MH" val="20151026211533"/>
  <p:tag name="MH_LIBRARY" val="GRAPHIC"/>
  <p:tag name="MH_TYPE" val="Text"/>
  <p:tag name="MH_ORDER" val="1"/>
</p:tagLst>
</file>

<file path=ppt/tags/tag5.xml><?xml version="1.0" encoding="utf-8"?>
<p:tagLst xmlns:p="http://schemas.openxmlformats.org/presentationml/2006/main">
  <p:tag name="MH" val="20151026211533"/>
  <p:tag name="MH_LIBRARY" val="GRAPHIC"/>
  <p:tag name="MH_TYPE" val="Text"/>
  <p:tag name="MH_ORDER" val="2"/>
</p:tagLst>
</file>

<file path=ppt/tags/tag6.xml><?xml version="1.0" encoding="utf-8"?>
<p:tagLst xmlns:p="http://schemas.openxmlformats.org/presentationml/2006/main">
  <p:tag name="MH" val="20151026211533"/>
  <p:tag name="MH_LIBRARY" val="GRAPHIC"/>
  <p:tag name="MH_TYPE" val="SubTitle"/>
  <p:tag name="MH_ORDER" val="1"/>
</p:tagLst>
</file>

<file path=ppt/tags/tag7.xml><?xml version="1.0" encoding="utf-8"?>
<p:tagLst xmlns:p="http://schemas.openxmlformats.org/presentationml/2006/main">
  <p:tag name="MH" val="20151026211533"/>
  <p:tag name="MH_LIBRARY" val="GRAPHIC"/>
  <p:tag name="MH_TYPE" val="Text"/>
  <p:tag name="MH_ORDER" val="2"/>
</p:tagLst>
</file>

<file path=ppt/tags/tag8.xml><?xml version="1.0" encoding="utf-8"?>
<p:tagLst xmlns:p="http://schemas.openxmlformats.org/presentationml/2006/main">
  <p:tag name="MH_TYPE" val="#NeiR#"/>
  <p:tag name="MH_NUMBER" val="2"/>
  <p:tag name="MH_CATEGORY" val="#YinZJG#"/>
  <p:tag name="MH_LAYOUT" val="TitleSubTitleText"/>
  <p:tag name="MH" val="20151026211533"/>
  <p:tag name="MH_LIBRARY" val="GRAPHIC"/>
</p:tagLst>
</file>

<file path=ppt/tags/tag9.xml><?xml version="1.0" encoding="utf-8"?>
<p:tagLst xmlns:p="http://schemas.openxmlformats.org/presentationml/2006/main">
  <p:tag name="MH" val="20151025143530"/>
  <p:tag name="MH_LIBRARY" val="GRAPHIC"/>
  <p:tag name="MH_ORDER" val="Straight Connector 5"/>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4534</Words>
  <Application>WPS 演示</Application>
  <PresentationFormat>宽屏</PresentationFormat>
  <Paragraphs>401</Paragraphs>
  <Slides>46</Slides>
  <Notes>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46</vt:i4>
      </vt:variant>
    </vt:vector>
  </HeadingPairs>
  <TitlesOfParts>
    <vt:vector size="56" baseType="lpstr">
      <vt:lpstr>Arial</vt:lpstr>
      <vt:lpstr>宋体</vt:lpstr>
      <vt:lpstr>Wingdings</vt:lpstr>
      <vt:lpstr>Calibri Light</vt:lpstr>
      <vt:lpstr>Calibri</vt:lpstr>
      <vt:lpstr>微软雅黑</vt:lpstr>
      <vt:lpstr>Times New Roman</vt:lpstr>
      <vt:lpstr>Arial Narrow</vt:lpstr>
      <vt:lpstr>Arial Black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2016年9月25日，陈老师上百名的学生要进行广东省的维修电工中级考试。陈老师使用考得过用户模板，一次导入就可以开通了百名学员的考得过账号，让学生马上可以使用考得过进行复习。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6D</dc:creator>
  <cp:lastModifiedBy>Administrator</cp:lastModifiedBy>
  <cp:revision>130</cp:revision>
  <dcterms:created xsi:type="dcterms:W3CDTF">2016-10-28T08:44:00Z</dcterms:created>
  <dcterms:modified xsi:type="dcterms:W3CDTF">2016-11-25T07:31:32Z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